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60" r:id="rId5"/>
    <p:sldId id="261" r:id="rId6"/>
    <p:sldId id="262" r:id="rId7"/>
    <p:sldId id="264" r:id="rId8"/>
    <p:sldId id="265" r:id="rId9"/>
    <p:sldId id="266" r:id="rId10"/>
    <p:sldId id="267" r:id="rId11"/>
    <p:sldId id="269" r:id="rId12"/>
    <p:sldId id="270"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BCADA0-FD8F-4EE7-8566-1604CA768182}" v="1385" dt="2024-06-18T02:20:05.4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94660"/>
  </p:normalViewPr>
  <p:slideViewPr>
    <p:cSldViewPr snapToGrid="0">
      <p:cViewPr varScale="1">
        <p:scale>
          <a:sx n="79" d="100"/>
          <a:sy n="79" d="100"/>
        </p:scale>
        <p:origin x="70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FDD972-BBEA-477A-AAD1-C37FEA798C65}" type="doc">
      <dgm:prSet loTypeId="urn:microsoft.com/office/officeart/2005/8/layout/vProcess5" loCatId="process" qsTypeId="urn:microsoft.com/office/officeart/2005/8/quickstyle/3d4" qsCatId="3D" csTypeId="urn:microsoft.com/office/officeart/2005/8/colors/colorful1" csCatId="colorful" phldr="1"/>
      <dgm:spPr/>
      <dgm:t>
        <a:bodyPr/>
        <a:lstStyle/>
        <a:p>
          <a:endParaRPr lang="en-US"/>
        </a:p>
      </dgm:t>
    </dgm:pt>
    <dgm:pt modelId="{E9F26675-DEFE-4187-AEE7-CB4945CF5C16}">
      <dgm:prSet custT="1"/>
      <dgm:spPr>
        <a:solidFill>
          <a:schemeClr val="accent1"/>
        </a:solidFill>
      </dgm:spPr>
      <dgm:t>
        <a:bodyPr/>
        <a:lstStyle/>
        <a:p>
          <a:r>
            <a:rPr lang="fr-FR" sz="1800" b="1" dirty="0">
              <a:solidFill>
                <a:schemeClr val="accent6">
                  <a:lumMod val="75000"/>
                </a:schemeClr>
              </a:solidFill>
            </a:rPr>
            <a:t>Agrandissement 2022-23</a:t>
          </a:r>
          <a:endParaRPr lang="en-US" sz="1800" b="1" dirty="0">
            <a:solidFill>
              <a:schemeClr val="accent6">
                <a:lumMod val="75000"/>
              </a:schemeClr>
            </a:solidFill>
          </a:endParaRPr>
        </a:p>
      </dgm:t>
    </dgm:pt>
    <dgm:pt modelId="{EF334B13-46CE-445F-8A78-BB5191319F26}" type="parTrans" cxnId="{0956FB73-8FD4-4B02-92C8-2F110BCBE4F8}">
      <dgm:prSet/>
      <dgm:spPr/>
      <dgm:t>
        <a:bodyPr/>
        <a:lstStyle/>
        <a:p>
          <a:endParaRPr lang="en-US"/>
        </a:p>
      </dgm:t>
    </dgm:pt>
    <dgm:pt modelId="{3D73FFFE-FF1F-4669-9AD6-C0F70F7817DD}" type="sibTrans" cxnId="{0956FB73-8FD4-4B02-92C8-2F110BCBE4F8}">
      <dgm:prSet/>
      <dgm:spPr/>
      <dgm:t>
        <a:bodyPr/>
        <a:lstStyle/>
        <a:p>
          <a:endParaRPr lang="en-US"/>
        </a:p>
      </dgm:t>
    </dgm:pt>
    <dgm:pt modelId="{86E1323C-E5F0-4393-8EBF-7D029D069466}">
      <dgm:prSet custT="1"/>
      <dgm:spPr/>
      <dgm:t>
        <a:bodyPr/>
        <a:lstStyle/>
        <a:p>
          <a:r>
            <a:rPr lang="fr-FR" sz="1800" b="1" dirty="0">
              <a:solidFill>
                <a:schemeClr val="accent6">
                  <a:lumMod val="75000"/>
                </a:schemeClr>
              </a:solidFill>
            </a:rPr>
            <a:t>Unification des services et optimisations des installations 2023</a:t>
          </a:r>
          <a:endParaRPr lang="en-US" sz="1800" b="1" dirty="0">
            <a:solidFill>
              <a:schemeClr val="accent6">
                <a:lumMod val="75000"/>
              </a:schemeClr>
            </a:solidFill>
          </a:endParaRPr>
        </a:p>
      </dgm:t>
    </dgm:pt>
    <dgm:pt modelId="{7E323613-D9C9-4A94-9C43-74AB879855C5}" type="parTrans" cxnId="{3C43189E-BD53-4E8E-8CFD-AEB9F3FE3652}">
      <dgm:prSet/>
      <dgm:spPr/>
      <dgm:t>
        <a:bodyPr/>
        <a:lstStyle/>
        <a:p>
          <a:endParaRPr lang="en-US"/>
        </a:p>
      </dgm:t>
    </dgm:pt>
    <dgm:pt modelId="{4959C267-24D8-4CC4-BEC2-285FE7DB5A1B}" type="sibTrans" cxnId="{3C43189E-BD53-4E8E-8CFD-AEB9F3FE3652}">
      <dgm:prSet/>
      <dgm:spPr/>
      <dgm:t>
        <a:bodyPr/>
        <a:lstStyle/>
        <a:p>
          <a:endParaRPr lang="en-US"/>
        </a:p>
      </dgm:t>
    </dgm:pt>
    <dgm:pt modelId="{6C783470-9A04-4D06-8D09-E02CE521CABB}">
      <dgm:prSet custT="1"/>
      <dgm:spPr/>
      <dgm:t>
        <a:bodyPr/>
        <a:lstStyle/>
        <a:p>
          <a:r>
            <a:rPr lang="fr-FR" sz="1800" b="1" dirty="0"/>
            <a:t>Amélioration du milieu de vie 2022/2024</a:t>
          </a:r>
          <a:endParaRPr lang="en-US" sz="1800" b="1" dirty="0"/>
        </a:p>
      </dgm:t>
    </dgm:pt>
    <dgm:pt modelId="{F642E8EB-4BED-48C3-A6C1-F93CC7CA0259}" type="parTrans" cxnId="{FAAF43CA-5FD8-4C6A-BD30-7809880FB1EF}">
      <dgm:prSet/>
      <dgm:spPr/>
      <dgm:t>
        <a:bodyPr/>
        <a:lstStyle/>
        <a:p>
          <a:endParaRPr lang="en-US"/>
        </a:p>
      </dgm:t>
    </dgm:pt>
    <dgm:pt modelId="{5A6EA7F1-F565-4139-92F3-B26C294A396F}" type="sibTrans" cxnId="{FAAF43CA-5FD8-4C6A-BD30-7809880FB1EF}">
      <dgm:prSet/>
      <dgm:spPr/>
      <dgm:t>
        <a:bodyPr/>
        <a:lstStyle/>
        <a:p>
          <a:endParaRPr lang="en-US"/>
        </a:p>
      </dgm:t>
    </dgm:pt>
    <dgm:pt modelId="{A7EF58B9-B3A9-4875-9ADB-76B9C3EE0571}">
      <dgm:prSet custT="1"/>
      <dgm:spPr/>
      <dgm:t>
        <a:bodyPr/>
        <a:lstStyle/>
        <a:p>
          <a:r>
            <a:rPr lang="fr-FR" sz="1800" b="1" dirty="0"/>
            <a:t>Refonte du volet adulte 2019/2022</a:t>
          </a:r>
          <a:endParaRPr lang="en-US" sz="1800" b="1" dirty="0"/>
        </a:p>
      </dgm:t>
    </dgm:pt>
    <dgm:pt modelId="{833F575E-7B1F-4704-8A3E-71574D113BEB}" type="parTrans" cxnId="{94F0A96F-D786-4833-9641-9EB9357C6952}">
      <dgm:prSet/>
      <dgm:spPr/>
      <dgm:t>
        <a:bodyPr/>
        <a:lstStyle/>
        <a:p>
          <a:endParaRPr lang="en-US"/>
        </a:p>
      </dgm:t>
    </dgm:pt>
    <dgm:pt modelId="{95505A10-271D-41C6-9C74-178726CD586D}" type="sibTrans" cxnId="{94F0A96F-D786-4833-9641-9EB9357C6952}">
      <dgm:prSet/>
      <dgm:spPr/>
      <dgm:t>
        <a:bodyPr/>
        <a:lstStyle/>
        <a:p>
          <a:endParaRPr lang="en-US"/>
        </a:p>
      </dgm:t>
    </dgm:pt>
    <dgm:pt modelId="{2E34F417-E440-4D65-B7FA-980F34AB83E1}">
      <dgm:prSet custT="1"/>
      <dgm:spPr>
        <a:solidFill>
          <a:schemeClr val="accent6">
            <a:lumMod val="50000"/>
          </a:schemeClr>
        </a:solidFill>
      </dgm:spPr>
      <dgm:t>
        <a:bodyPr/>
        <a:lstStyle/>
        <a:p>
          <a:r>
            <a:rPr lang="fr-FR" sz="1350" b="1" dirty="0"/>
            <a:t>Création d’un groupe d’adolescents intégré au volet adulte pendant le camp d’été 2018</a:t>
          </a:r>
          <a:endParaRPr lang="en-US" sz="1350" b="1" dirty="0"/>
        </a:p>
      </dgm:t>
    </dgm:pt>
    <dgm:pt modelId="{FE507485-010C-404F-B719-6D78DFEB00B5}" type="parTrans" cxnId="{23DB23DF-FCA4-4F99-B7EA-B0D626927758}">
      <dgm:prSet/>
      <dgm:spPr/>
      <dgm:t>
        <a:bodyPr/>
        <a:lstStyle/>
        <a:p>
          <a:endParaRPr lang="en-US"/>
        </a:p>
      </dgm:t>
    </dgm:pt>
    <dgm:pt modelId="{54D41E9D-8D93-437F-B62C-9BE405B28B7B}" type="sibTrans" cxnId="{23DB23DF-FCA4-4F99-B7EA-B0D626927758}">
      <dgm:prSet/>
      <dgm:spPr/>
      <dgm:t>
        <a:bodyPr/>
        <a:lstStyle/>
        <a:p>
          <a:endParaRPr lang="en-US"/>
        </a:p>
      </dgm:t>
    </dgm:pt>
    <dgm:pt modelId="{402DE407-6C15-4AE6-97C5-EE8F0EE85123}">
      <dgm:prSet/>
      <dgm:spPr/>
    </dgm:pt>
    <dgm:pt modelId="{74FF06EE-2EA9-4043-ADE4-65CF35731439}" type="parTrans" cxnId="{EB02B5F5-3612-4B7E-8232-2047E733D4C0}">
      <dgm:prSet/>
      <dgm:spPr/>
      <dgm:t>
        <a:bodyPr/>
        <a:lstStyle/>
        <a:p>
          <a:endParaRPr lang="fr-CA"/>
        </a:p>
      </dgm:t>
    </dgm:pt>
    <dgm:pt modelId="{138A7829-80F6-426C-BA83-C9B1A0E49BDB}" type="sibTrans" cxnId="{EB02B5F5-3612-4B7E-8232-2047E733D4C0}">
      <dgm:prSet/>
      <dgm:spPr/>
      <dgm:t>
        <a:bodyPr/>
        <a:lstStyle/>
        <a:p>
          <a:endParaRPr lang="fr-CA"/>
        </a:p>
      </dgm:t>
    </dgm:pt>
    <dgm:pt modelId="{FD18562A-0846-4F25-B74D-54497B0DBFDD}">
      <dgm:prSet/>
      <dgm:spPr>
        <a:solidFill>
          <a:schemeClr val="accent6">
            <a:lumMod val="50000"/>
          </a:schemeClr>
        </a:solidFill>
      </dgm:spPr>
    </dgm:pt>
    <dgm:pt modelId="{DA45943B-7166-4B13-80FE-12D3469509DF}" type="parTrans" cxnId="{A0E6DC49-EF85-4B1F-98D4-FB9DAB9440C6}">
      <dgm:prSet/>
      <dgm:spPr/>
      <dgm:t>
        <a:bodyPr/>
        <a:lstStyle/>
        <a:p>
          <a:endParaRPr lang="fr-CA"/>
        </a:p>
      </dgm:t>
    </dgm:pt>
    <dgm:pt modelId="{C557EB40-9B1F-4BB9-9A16-13E97609724F}" type="sibTrans" cxnId="{A0E6DC49-EF85-4B1F-98D4-FB9DAB9440C6}">
      <dgm:prSet/>
      <dgm:spPr/>
      <dgm:t>
        <a:bodyPr/>
        <a:lstStyle/>
        <a:p>
          <a:endParaRPr lang="fr-CA"/>
        </a:p>
      </dgm:t>
    </dgm:pt>
    <dgm:pt modelId="{7A02F29F-6F70-4C94-A418-8DEC11B5226A}" type="pres">
      <dgm:prSet presAssocID="{4CFDD972-BBEA-477A-AAD1-C37FEA798C65}" presName="outerComposite" presStyleCnt="0">
        <dgm:presLayoutVars>
          <dgm:chMax val="5"/>
          <dgm:dir/>
          <dgm:resizeHandles val="exact"/>
        </dgm:presLayoutVars>
      </dgm:prSet>
      <dgm:spPr/>
    </dgm:pt>
    <dgm:pt modelId="{062E9A8B-9104-4687-B998-7C6F832C4964}" type="pres">
      <dgm:prSet presAssocID="{4CFDD972-BBEA-477A-AAD1-C37FEA798C65}" presName="dummyMaxCanvas" presStyleCnt="0">
        <dgm:presLayoutVars/>
      </dgm:prSet>
      <dgm:spPr/>
    </dgm:pt>
    <dgm:pt modelId="{3C895A87-1A01-4760-B3B0-0C6CC29CCCBB}" type="pres">
      <dgm:prSet presAssocID="{4CFDD972-BBEA-477A-AAD1-C37FEA798C65}" presName="FiveNodes_1" presStyleLbl="node1" presStyleIdx="0" presStyleCnt="5">
        <dgm:presLayoutVars>
          <dgm:bulletEnabled val="1"/>
        </dgm:presLayoutVars>
      </dgm:prSet>
      <dgm:spPr/>
    </dgm:pt>
    <dgm:pt modelId="{2BB1B076-8330-40BA-93D1-6426696E1052}" type="pres">
      <dgm:prSet presAssocID="{4CFDD972-BBEA-477A-AAD1-C37FEA798C65}" presName="FiveNodes_2" presStyleLbl="node1" presStyleIdx="1" presStyleCnt="5">
        <dgm:presLayoutVars>
          <dgm:bulletEnabled val="1"/>
        </dgm:presLayoutVars>
      </dgm:prSet>
      <dgm:spPr/>
    </dgm:pt>
    <dgm:pt modelId="{BD538F69-0872-440A-ABEA-6EC1639ED4AA}" type="pres">
      <dgm:prSet presAssocID="{4CFDD972-BBEA-477A-AAD1-C37FEA798C65}" presName="FiveNodes_3" presStyleLbl="node1" presStyleIdx="2" presStyleCnt="5">
        <dgm:presLayoutVars>
          <dgm:bulletEnabled val="1"/>
        </dgm:presLayoutVars>
      </dgm:prSet>
      <dgm:spPr/>
    </dgm:pt>
    <dgm:pt modelId="{C49AE7FD-2BBE-4F31-A1F8-5D3030F4A53C}" type="pres">
      <dgm:prSet presAssocID="{4CFDD972-BBEA-477A-AAD1-C37FEA798C65}" presName="FiveNodes_4" presStyleLbl="node1" presStyleIdx="3" presStyleCnt="5">
        <dgm:presLayoutVars>
          <dgm:bulletEnabled val="1"/>
        </dgm:presLayoutVars>
      </dgm:prSet>
      <dgm:spPr/>
    </dgm:pt>
    <dgm:pt modelId="{C96F2777-E55E-4E9F-B80D-BE682C688073}" type="pres">
      <dgm:prSet presAssocID="{4CFDD972-BBEA-477A-AAD1-C37FEA798C65}" presName="FiveNodes_5" presStyleLbl="node1" presStyleIdx="4" presStyleCnt="5">
        <dgm:presLayoutVars>
          <dgm:bulletEnabled val="1"/>
        </dgm:presLayoutVars>
      </dgm:prSet>
      <dgm:spPr/>
    </dgm:pt>
    <dgm:pt modelId="{CD68AA8C-7C3B-49CF-BA90-83E25E07378D}" type="pres">
      <dgm:prSet presAssocID="{4CFDD972-BBEA-477A-AAD1-C37FEA798C65}" presName="FiveConn_1-2" presStyleLbl="fgAccFollowNode1" presStyleIdx="0" presStyleCnt="4">
        <dgm:presLayoutVars>
          <dgm:bulletEnabled val="1"/>
        </dgm:presLayoutVars>
      </dgm:prSet>
      <dgm:spPr/>
    </dgm:pt>
    <dgm:pt modelId="{38B3B88B-89E3-4F5C-B245-02140D005F3C}" type="pres">
      <dgm:prSet presAssocID="{4CFDD972-BBEA-477A-AAD1-C37FEA798C65}" presName="FiveConn_2-3" presStyleLbl="fgAccFollowNode1" presStyleIdx="1" presStyleCnt="4">
        <dgm:presLayoutVars>
          <dgm:bulletEnabled val="1"/>
        </dgm:presLayoutVars>
      </dgm:prSet>
      <dgm:spPr/>
    </dgm:pt>
    <dgm:pt modelId="{E88F027B-897E-4D87-96EB-A6E859D67E18}" type="pres">
      <dgm:prSet presAssocID="{4CFDD972-BBEA-477A-AAD1-C37FEA798C65}" presName="FiveConn_3-4" presStyleLbl="fgAccFollowNode1" presStyleIdx="2" presStyleCnt="4">
        <dgm:presLayoutVars>
          <dgm:bulletEnabled val="1"/>
        </dgm:presLayoutVars>
      </dgm:prSet>
      <dgm:spPr/>
    </dgm:pt>
    <dgm:pt modelId="{54295061-5ABE-48B8-A726-3F53E3D3A619}" type="pres">
      <dgm:prSet presAssocID="{4CFDD972-BBEA-477A-AAD1-C37FEA798C65}" presName="FiveConn_4-5" presStyleLbl="fgAccFollowNode1" presStyleIdx="3" presStyleCnt="4">
        <dgm:presLayoutVars>
          <dgm:bulletEnabled val="1"/>
        </dgm:presLayoutVars>
      </dgm:prSet>
      <dgm:spPr/>
    </dgm:pt>
    <dgm:pt modelId="{E4B51233-7E23-4541-A2CA-4C30B8607153}" type="pres">
      <dgm:prSet presAssocID="{4CFDD972-BBEA-477A-AAD1-C37FEA798C65}" presName="FiveNodes_1_text" presStyleLbl="node1" presStyleIdx="4" presStyleCnt="5">
        <dgm:presLayoutVars>
          <dgm:bulletEnabled val="1"/>
        </dgm:presLayoutVars>
      </dgm:prSet>
      <dgm:spPr/>
    </dgm:pt>
    <dgm:pt modelId="{D00351A8-BCA9-4E67-B2D6-116D032B809E}" type="pres">
      <dgm:prSet presAssocID="{4CFDD972-BBEA-477A-AAD1-C37FEA798C65}" presName="FiveNodes_2_text" presStyleLbl="node1" presStyleIdx="4" presStyleCnt="5">
        <dgm:presLayoutVars>
          <dgm:bulletEnabled val="1"/>
        </dgm:presLayoutVars>
      </dgm:prSet>
      <dgm:spPr/>
    </dgm:pt>
    <dgm:pt modelId="{C629DA3A-A226-42CB-8735-1F23B652C8CF}" type="pres">
      <dgm:prSet presAssocID="{4CFDD972-BBEA-477A-AAD1-C37FEA798C65}" presName="FiveNodes_3_text" presStyleLbl="node1" presStyleIdx="4" presStyleCnt="5">
        <dgm:presLayoutVars>
          <dgm:bulletEnabled val="1"/>
        </dgm:presLayoutVars>
      </dgm:prSet>
      <dgm:spPr/>
    </dgm:pt>
    <dgm:pt modelId="{297708B7-108E-430E-BE16-FC5FA34555DC}" type="pres">
      <dgm:prSet presAssocID="{4CFDD972-BBEA-477A-AAD1-C37FEA798C65}" presName="FiveNodes_4_text" presStyleLbl="node1" presStyleIdx="4" presStyleCnt="5">
        <dgm:presLayoutVars>
          <dgm:bulletEnabled val="1"/>
        </dgm:presLayoutVars>
      </dgm:prSet>
      <dgm:spPr/>
    </dgm:pt>
    <dgm:pt modelId="{583288DF-4061-4CA2-BCBE-F0D3E4058BB6}" type="pres">
      <dgm:prSet presAssocID="{4CFDD972-BBEA-477A-AAD1-C37FEA798C65}" presName="FiveNodes_5_text" presStyleLbl="node1" presStyleIdx="4" presStyleCnt="5">
        <dgm:presLayoutVars>
          <dgm:bulletEnabled val="1"/>
        </dgm:presLayoutVars>
      </dgm:prSet>
      <dgm:spPr/>
    </dgm:pt>
  </dgm:ptLst>
  <dgm:cxnLst>
    <dgm:cxn modelId="{D84AC921-D87E-465C-8C7D-8B4CC7CDDC46}" type="presOf" srcId="{6C783470-9A04-4D06-8D09-E02CE521CABB}" destId="{BD538F69-0872-440A-ABEA-6EC1639ED4AA}" srcOrd="0" destOrd="0" presId="urn:microsoft.com/office/officeart/2005/8/layout/vProcess5"/>
    <dgm:cxn modelId="{DCEC8723-77CF-4983-B315-74669C796592}" type="presOf" srcId="{6C783470-9A04-4D06-8D09-E02CE521CABB}" destId="{C629DA3A-A226-42CB-8735-1F23B652C8CF}" srcOrd="1" destOrd="0" presId="urn:microsoft.com/office/officeart/2005/8/layout/vProcess5"/>
    <dgm:cxn modelId="{4B732E31-F739-4946-9D7F-0D8CD49A3151}" type="presOf" srcId="{86E1323C-E5F0-4393-8EBF-7D029D069466}" destId="{D00351A8-BCA9-4E67-B2D6-116D032B809E}" srcOrd="1" destOrd="0" presId="urn:microsoft.com/office/officeart/2005/8/layout/vProcess5"/>
    <dgm:cxn modelId="{A886D139-9EDF-4D67-8802-7C5FD019260D}" type="presOf" srcId="{95505A10-271D-41C6-9C74-178726CD586D}" destId="{54295061-5ABE-48B8-A726-3F53E3D3A619}" srcOrd="0" destOrd="0" presId="urn:microsoft.com/office/officeart/2005/8/layout/vProcess5"/>
    <dgm:cxn modelId="{3459FA3F-2261-4DFA-9485-611ED9F61BD7}" type="presOf" srcId="{5A6EA7F1-F565-4139-92F3-B26C294A396F}" destId="{E88F027B-897E-4D87-96EB-A6E859D67E18}" srcOrd="0" destOrd="0" presId="urn:microsoft.com/office/officeart/2005/8/layout/vProcess5"/>
    <dgm:cxn modelId="{969E725B-8E93-41DE-B9DA-FB94625ECDFA}" type="presOf" srcId="{4CFDD972-BBEA-477A-AAD1-C37FEA798C65}" destId="{7A02F29F-6F70-4C94-A418-8DEC11B5226A}" srcOrd="0" destOrd="0" presId="urn:microsoft.com/office/officeart/2005/8/layout/vProcess5"/>
    <dgm:cxn modelId="{9A950047-9F63-4BF8-907A-8387048270DD}" type="presOf" srcId="{A7EF58B9-B3A9-4875-9ADB-76B9C3EE0571}" destId="{C49AE7FD-2BBE-4F31-A1F8-5D3030F4A53C}" srcOrd="0" destOrd="0" presId="urn:microsoft.com/office/officeart/2005/8/layout/vProcess5"/>
    <dgm:cxn modelId="{A0E6DC49-EF85-4B1F-98D4-FB9DAB9440C6}" srcId="{4CFDD972-BBEA-477A-AAD1-C37FEA798C65}" destId="{FD18562A-0846-4F25-B74D-54497B0DBFDD}" srcOrd="6" destOrd="0" parTransId="{DA45943B-7166-4B13-80FE-12D3469509DF}" sibTransId="{C557EB40-9B1F-4BB9-9A16-13E97609724F}"/>
    <dgm:cxn modelId="{94F0A96F-D786-4833-9641-9EB9357C6952}" srcId="{4CFDD972-BBEA-477A-AAD1-C37FEA798C65}" destId="{A7EF58B9-B3A9-4875-9ADB-76B9C3EE0571}" srcOrd="3" destOrd="0" parTransId="{833F575E-7B1F-4704-8A3E-71574D113BEB}" sibTransId="{95505A10-271D-41C6-9C74-178726CD586D}"/>
    <dgm:cxn modelId="{0956FB73-8FD4-4B02-92C8-2F110BCBE4F8}" srcId="{4CFDD972-BBEA-477A-AAD1-C37FEA798C65}" destId="{E9F26675-DEFE-4187-AEE7-CB4945CF5C16}" srcOrd="0" destOrd="0" parTransId="{EF334B13-46CE-445F-8A78-BB5191319F26}" sibTransId="{3D73FFFE-FF1F-4669-9AD6-C0F70F7817DD}"/>
    <dgm:cxn modelId="{14F13287-EC3B-4875-A732-D197B80B432A}" type="presOf" srcId="{2E34F417-E440-4D65-B7FA-980F34AB83E1}" destId="{583288DF-4061-4CA2-BCBE-F0D3E4058BB6}" srcOrd="1" destOrd="0" presId="urn:microsoft.com/office/officeart/2005/8/layout/vProcess5"/>
    <dgm:cxn modelId="{16D48894-A1D5-484C-90DD-B711DFF40F01}" type="presOf" srcId="{2E34F417-E440-4D65-B7FA-980F34AB83E1}" destId="{C96F2777-E55E-4E9F-B80D-BE682C688073}" srcOrd="0" destOrd="0" presId="urn:microsoft.com/office/officeart/2005/8/layout/vProcess5"/>
    <dgm:cxn modelId="{3C43189E-BD53-4E8E-8CFD-AEB9F3FE3652}" srcId="{4CFDD972-BBEA-477A-AAD1-C37FEA798C65}" destId="{86E1323C-E5F0-4393-8EBF-7D029D069466}" srcOrd="1" destOrd="0" parTransId="{7E323613-D9C9-4A94-9C43-74AB879855C5}" sibTransId="{4959C267-24D8-4CC4-BEC2-285FE7DB5A1B}"/>
    <dgm:cxn modelId="{9AEBB3A2-F496-49EF-BAF0-C809E66791C9}" type="presOf" srcId="{3D73FFFE-FF1F-4669-9AD6-C0F70F7817DD}" destId="{CD68AA8C-7C3B-49CF-BA90-83E25E07378D}" srcOrd="0" destOrd="0" presId="urn:microsoft.com/office/officeart/2005/8/layout/vProcess5"/>
    <dgm:cxn modelId="{C06CFAA6-3951-46A2-A28E-CBBE25A52C1C}" type="presOf" srcId="{4959C267-24D8-4CC4-BEC2-285FE7DB5A1B}" destId="{38B3B88B-89E3-4F5C-B245-02140D005F3C}" srcOrd="0" destOrd="0" presId="urn:microsoft.com/office/officeart/2005/8/layout/vProcess5"/>
    <dgm:cxn modelId="{1527B3A7-BD43-45D6-9CC1-3A27FC2D0CD2}" type="presOf" srcId="{86E1323C-E5F0-4393-8EBF-7D029D069466}" destId="{2BB1B076-8330-40BA-93D1-6426696E1052}" srcOrd="0" destOrd="0" presId="urn:microsoft.com/office/officeart/2005/8/layout/vProcess5"/>
    <dgm:cxn modelId="{A96CAEC3-76F4-45E2-890C-6872528BDB77}" type="presOf" srcId="{A7EF58B9-B3A9-4875-9ADB-76B9C3EE0571}" destId="{297708B7-108E-430E-BE16-FC5FA34555DC}" srcOrd="1" destOrd="0" presId="urn:microsoft.com/office/officeart/2005/8/layout/vProcess5"/>
    <dgm:cxn modelId="{073EACC7-DEF3-4D89-A8A7-9C5073DF5367}" type="presOf" srcId="{E9F26675-DEFE-4187-AEE7-CB4945CF5C16}" destId="{3C895A87-1A01-4760-B3B0-0C6CC29CCCBB}" srcOrd="0" destOrd="0" presId="urn:microsoft.com/office/officeart/2005/8/layout/vProcess5"/>
    <dgm:cxn modelId="{FAAF43CA-5FD8-4C6A-BD30-7809880FB1EF}" srcId="{4CFDD972-BBEA-477A-AAD1-C37FEA798C65}" destId="{6C783470-9A04-4D06-8D09-E02CE521CABB}" srcOrd="2" destOrd="0" parTransId="{F642E8EB-4BED-48C3-A6C1-F93CC7CA0259}" sibTransId="{5A6EA7F1-F565-4139-92F3-B26C294A396F}"/>
    <dgm:cxn modelId="{23DB23DF-FCA4-4F99-B7EA-B0D626927758}" srcId="{4CFDD972-BBEA-477A-AAD1-C37FEA798C65}" destId="{2E34F417-E440-4D65-B7FA-980F34AB83E1}" srcOrd="4" destOrd="0" parTransId="{FE507485-010C-404F-B719-6D78DFEB00B5}" sibTransId="{54D41E9D-8D93-437F-B62C-9BE405B28B7B}"/>
    <dgm:cxn modelId="{EB02B5F5-3612-4B7E-8232-2047E733D4C0}" srcId="{4CFDD972-BBEA-477A-AAD1-C37FEA798C65}" destId="{402DE407-6C15-4AE6-97C5-EE8F0EE85123}" srcOrd="5" destOrd="0" parTransId="{74FF06EE-2EA9-4043-ADE4-65CF35731439}" sibTransId="{138A7829-80F6-426C-BA83-C9B1A0E49BDB}"/>
    <dgm:cxn modelId="{9BB4C1FA-082F-4E47-88B7-0F0851C49EA2}" type="presOf" srcId="{E9F26675-DEFE-4187-AEE7-CB4945CF5C16}" destId="{E4B51233-7E23-4541-A2CA-4C30B8607153}" srcOrd="1" destOrd="0" presId="urn:microsoft.com/office/officeart/2005/8/layout/vProcess5"/>
    <dgm:cxn modelId="{D92A516D-53ED-4732-92B8-00CEF89834BB}" type="presParOf" srcId="{7A02F29F-6F70-4C94-A418-8DEC11B5226A}" destId="{062E9A8B-9104-4687-B998-7C6F832C4964}" srcOrd="0" destOrd="0" presId="urn:microsoft.com/office/officeart/2005/8/layout/vProcess5"/>
    <dgm:cxn modelId="{14B0D0DD-0C77-4672-BE98-7A9A74E0BACD}" type="presParOf" srcId="{7A02F29F-6F70-4C94-A418-8DEC11B5226A}" destId="{3C895A87-1A01-4760-B3B0-0C6CC29CCCBB}" srcOrd="1" destOrd="0" presId="urn:microsoft.com/office/officeart/2005/8/layout/vProcess5"/>
    <dgm:cxn modelId="{96238D78-4F0E-4711-8009-C06C9B6D8B7A}" type="presParOf" srcId="{7A02F29F-6F70-4C94-A418-8DEC11B5226A}" destId="{2BB1B076-8330-40BA-93D1-6426696E1052}" srcOrd="2" destOrd="0" presId="urn:microsoft.com/office/officeart/2005/8/layout/vProcess5"/>
    <dgm:cxn modelId="{DB7A8315-1CE6-4C51-85BA-6F34C634F4ED}" type="presParOf" srcId="{7A02F29F-6F70-4C94-A418-8DEC11B5226A}" destId="{BD538F69-0872-440A-ABEA-6EC1639ED4AA}" srcOrd="3" destOrd="0" presId="urn:microsoft.com/office/officeart/2005/8/layout/vProcess5"/>
    <dgm:cxn modelId="{D22368F8-9C9C-434A-852C-A66948C8C8AC}" type="presParOf" srcId="{7A02F29F-6F70-4C94-A418-8DEC11B5226A}" destId="{C49AE7FD-2BBE-4F31-A1F8-5D3030F4A53C}" srcOrd="4" destOrd="0" presId="urn:microsoft.com/office/officeart/2005/8/layout/vProcess5"/>
    <dgm:cxn modelId="{0E115163-DFF9-4EE5-8AC8-AD83A61F9CFA}" type="presParOf" srcId="{7A02F29F-6F70-4C94-A418-8DEC11B5226A}" destId="{C96F2777-E55E-4E9F-B80D-BE682C688073}" srcOrd="5" destOrd="0" presId="urn:microsoft.com/office/officeart/2005/8/layout/vProcess5"/>
    <dgm:cxn modelId="{36D33A8F-9580-4A30-8AAE-CD766136CC54}" type="presParOf" srcId="{7A02F29F-6F70-4C94-A418-8DEC11B5226A}" destId="{CD68AA8C-7C3B-49CF-BA90-83E25E07378D}" srcOrd="6" destOrd="0" presId="urn:microsoft.com/office/officeart/2005/8/layout/vProcess5"/>
    <dgm:cxn modelId="{C26FBBAB-CA03-49FC-A656-A56D41E06DF2}" type="presParOf" srcId="{7A02F29F-6F70-4C94-A418-8DEC11B5226A}" destId="{38B3B88B-89E3-4F5C-B245-02140D005F3C}" srcOrd="7" destOrd="0" presId="urn:microsoft.com/office/officeart/2005/8/layout/vProcess5"/>
    <dgm:cxn modelId="{4434AF39-C49F-45D1-BDF9-4C159AF1A63F}" type="presParOf" srcId="{7A02F29F-6F70-4C94-A418-8DEC11B5226A}" destId="{E88F027B-897E-4D87-96EB-A6E859D67E18}" srcOrd="8" destOrd="0" presId="urn:microsoft.com/office/officeart/2005/8/layout/vProcess5"/>
    <dgm:cxn modelId="{26BBA192-4A03-4EE2-9A59-92E069C3FAEC}" type="presParOf" srcId="{7A02F29F-6F70-4C94-A418-8DEC11B5226A}" destId="{54295061-5ABE-48B8-A726-3F53E3D3A619}" srcOrd="9" destOrd="0" presId="urn:microsoft.com/office/officeart/2005/8/layout/vProcess5"/>
    <dgm:cxn modelId="{677BA09B-C2CC-4B87-B8A1-47B56950CB11}" type="presParOf" srcId="{7A02F29F-6F70-4C94-A418-8DEC11B5226A}" destId="{E4B51233-7E23-4541-A2CA-4C30B8607153}" srcOrd="10" destOrd="0" presId="urn:microsoft.com/office/officeart/2005/8/layout/vProcess5"/>
    <dgm:cxn modelId="{B821D67B-C7DC-4160-835A-5CA3C86CF6CC}" type="presParOf" srcId="{7A02F29F-6F70-4C94-A418-8DEC11B5226A}" destId="{D00351A8-BCA9-4E67-B2D6-116D032B809E}" srcOrd="11" destOrd="0" presId="urn:microsoft.com/office/officeart/2005/8/layout/vProcess5"/>
    <dgm:cxn modelId="{3FE43D5E-8691-4C91-9150-E9E8907FEFC4}" type="presParOf" srcId="{7A02F29F-6F70-4C94-A418-8DEC11B5226A}" destId="{C629DA3A-A226-42CB-8735-1F23B652C8CF}" srcOrd="12" destOrd="0" presId="urn:microsoft.com/office/officeart/2005/8/layout/vProcess5"/>
    <dgm:cxn modelId="{1816B18A-F730-4BA2-9F8B-363351A774F5}" type="presParOf" srcId="{7A02F29F-6F70-4C94-A418-8DEC11B5226A}" destId="{297708B7-108E-430E-BE16-FC5FA34555DC}" srcOrd="13" destOrd="0" presId="urn:microsoft.com/office/officeart/2005/8/layout/vProcess5"/>
    <dgm:cxn modelId="{897D6E50-633D-4C7C-A7ED-6BDA67FEC128}" type="presParOf" srcId="{7A02F29F-6F70-4C94-A418-8DEC11B5226A}" destId="{583288DF-4061-4CA2-BCBE-F0D3E4058BB6}"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FDD972-BBEA-477A-AAD1-C37FEA798C65}" type="doc">
      <dgm:prSet loTypeId="urn:microsoft.com/office/officeart/2005/8/layout/vProcess5" loCatId="process" qsTypeId="urn:microsoft.com/office/officeart/2005/8/quickstyle/3d4" qsCatId="3D" csTypeId="urn:microsoft.com/office/officeart/2005/8/colors/colorful1" csCatId="colorful" phldr="1"/>
      <dgm:spPr/>
      <dgm:t>
        <a:bodyPr/>
        <a:lstStyle/>
        <a:p>
          <a:endParaRPr lang="en-US"/>
        </a:p>
      </dgm:t>
    </dgm:pt>
    <dgm:pt modelId="{E9F26675-DEFE-4187-AEE7-CB4945CF5C16}">
      <dgm:prSet custT="1"/>
      <dgm:spPr>
        <a:solidFill>
          <a:schemeClr val="accent1"/>
        </a:solidFill>
      </dgm:spPr>
      <dgm:t>
        <a:bodyPr/>
        <a:lstStyle/>
        <a:p>
          <a:r>
            <a:rPr lang="fr-FR" sz="1600" b="1" dirty="0">
              <a:solidFill>
                <a:schemeClr val="accent6">
                  <a:lumMod val="75000"/>
                </a:schemeClr>
              </a:solidFill>
            </a:rPr>
            <a:t>Changement des ratios pour répondre aux besoins des usagers 2020</a:t>
          </a:r>
          <a:endParaRPr lang="en-US" sz="1600" b="1" dirty="0">
            <a:solidFill>
              <a:schemeClr val="accent6">
                <a:lumMod val="75000"/>
              </a:schemeClr>
            </a:solidFill>
          </a:endParaRPr>
        </a:p>
      </dgm:t>
    </dgm:pt>
    <dgm:pt modelId="{EF334B13-46CE-445F-8A78-BB5191319F26}" type="parTrans" cxnId="{0956FB73-8FD4-4B02-92C8-2F110BCBE4F8}">
      <dgm:prSet/>
      <dgm:spPr/>
      <dgm:t>
        <a:bodyPr/>
        <a:lstStyle/>
        <a:p>
          <a:endParaRPr lang="en-US"/>
        </a:p>
      </dgm:t>
    </dgm:pt>
    <dgm:pt modelId="{3D73FFFE-FF1F-4669-9AD6-C0F70F7817DD}" type="sibTrans" cxnId="{0956FB73-8FD4-4B02-92C8-2F110BCBE4F8}">
      <dgm:prSet/>
      <dgm:spPr/>
      <dgm:t>
        <a:bodyPr/>
        <a:lstStyle/>
        <a:p>
          <a:endParaRPr lang="en-US"/>
        </a:p>
      </dgm:t>
    </dgm:pt>
    <dgm:pt modelId="{86E1323C-E5F0-4393-8EBF-7D029D069466}">
      <dgm:prSet custT="1"/>
      <dgm:spPr/>
      <dgm:t>
        <a:bodyPr/>
        <a:lstStyle/>
        <a:p>
          <a:r>
            <a:rPr lang="fr-FR" sz="1600" b="1" dirty="0">
              <a:solidFill>
                <a:schemeClr val="accent6">
                  <a:lumMod val="75000"/>
                </a:schemeClr>
              </a:solidFill>
            </a:rPr>
            <a:t>Projet pilote entente de services avec les CISSS MC et ME pour le volet jeunesse ratio 1 :2 2016</a:t>
          </a:r>
          <a:endParaRPr lang="en-US" sz="1600" b="1" dirty="0">
            <a:solidFill>
              <a:schemeClr val="accent6">
                <a:lumMod val="75000"/>
              </a:schemeClr>
            </a:solidFill>
          </a:endParaRPr>
        </a:p>
      </dgm:t>
    </dgm:pt>
    <dgm:pt modelId="{7E323613-D9C9-4A94-9C43-74AB879855C5}" type="parTrans" cxnId="{3C43189E-BD53-4E8E-8CFD-AEB9F3FE3652}">
      <dgm:prSet/>
      <dgm:spPr/>
      <dgm:t>
        <a:bodyPr/>
        <a:lstStyle/>
        <a:p>
          <a:endParaRPr lang="en-US"/>
        </a:p>
      </dgm:t>
    </dgm:pt>
    <dgm:pt modelId="{4959C267-24D8-4CC4-BEC2-285FE7DB5A1B}" type="sibTrans" cxnId="{3C43189E-BD53-4E8E-8CFD-AEB9F3FE3652}">
      <dgm:prSet/>
      <dgm:spPr/>
      <dgm:t>
        <a:bodyPr/>
        <a:lstStyle/>
        <a:p>
          <a:endParaRPr lang="en-US"/>
        </a:p>
      </dgm:t>
    </dgm:pt>
    <dgm:pt modelId="{6C783470-9A04-4D06-8D09-E02CE521CABB}">
      <dgm:prSet custT="1"/>
      <dgm:spPr/>
      <dgm:t>
        <a:bodyPr/>
        <a:lstStyle/>
        <a:p>
          <a:r>
            <a:rPr lang="fr-FR" sz="1600" b="1" dirty="0"/>
            <a:t>Projet pilote entente de services avec le CISSS ME pour le volet adulte ratio 1 :2 2018</a:t>
          </a:r>
          <a:endParaRPr lang="en-US" sz="1600" b="1" dirty="0"/>
        </a:p>
      </dgm:t>
    </dgm:pt>
    <dgm:pt modelId="{F642E8EB-4BED-48C3-A6C1-F93CC7CA0259}" type="parTrans" cxnId="{FAAF43CA-5FD8-4C6A-BD30-7809880FB1EF}">
      <dgm:prSet/>
      <dgm:spPr/>
      <dgm:t>
        <a:bodyPr/>
        <a:lstStyle/>
        <a:p>
          <a:endParaRPr lang="en-US"/>
        </a:p>
      </dgm:t>
    </dgm:pt>
    <dgm:pt modelId="{5A6EA7F1-F565-4139-92F3-B26C294A396F}" type="sibTrans" cxnId="{FAAF43CA-5FD8-4C6A-BD30-7809880FB1EF}">
      <dgm:prSet/>
      <dgm:spPr/>
      <dgm:t>
        <a:bodyPr/>
        <a:lstStyle/>
        <a:p>
          <a:endParaRPr lang="en-US"/>
        </a:p>
      </dgm:t>
    </dgm:pt>
    <dgm:pt modelId="{A7EF58B9-B3A9-4875-9ADB-76B9C3EE0571}">
      <dgm:prSet custT="1"/>
      <dgm:spPr/>
      <dgm:t>
        <a:bodyPr/>
        <a:lstStyle/>
        <a:p>
          <a:r>
            <a:rPr lang="fr-FR" sz="1600" b="1" dirty="0"/>
            <a:t>Projet pilote entente de services avec le CISSS ME et le CRDI pour le volet adulte ratio 1 :1 2021</a:t>
          </a:r>
          <a:endParaRPr lang="en-US" sz="1600" b="1" dirty="0"/>
        </a:p>
      </dgm:t>
    </dgm:pt>
    <dgm:pt modelId="{833F575E-7B1F-4704-8A3E-71574D113BEB}" type="parTrans" cxnId="{94F0A96F-D786-4833-9641-9EB9357C6952}">
      <dgm:prSet/>
      <dgm:spPr/>
      <dgm:t>
        <a:bodyPr/>
        <a:lstStyle/>
        <a:p>
          <a:endParaRPr lang="en-US"/>
        </a:p>
      </dgm:t>
    </dgm:pt>
    <dgm:pt modelId="{95505A10-271D-41C6-9C74-178726CD586D}" type="sibTrans" cxnId="{94F0A96F-D786-4833-9641-9EB9357C6952}">
      <dgm:prSet/>
      <dgm:spPr/>
      <dgm:t>
        <a:bodyPr/>
        <a:lstStyle/>
        <a:p>
          <a:endParaRPr lang="en-US"/>
        </a:p>
      </dgm:t>
    </dgm:pt>
    <dgm:pt modelId="{2E34F417-E440-4D65-B7FA-980F34AB83E1}">
      <dgm:prSet/>
      <dgm:spPr>
        <a:solidFill>
          <a:schemeClr val="accent6">
            <a:lumMod val="50000"/>
          </a:schemeClr>
        </a:solidFill>
      </dgm:spPr>
      <dgm:t>
        <a:bodyPr/>
        <a:lstStyle/>
        <a:p>
          <a:r>
            <a:rPr lang="fr-FR" b="1" dirty="0"/>
            <a:t>Projet de recherche avec L’UQO </a:t>
          </a:r>
          <a:r>
            <a:rPr lang="fr-FR" b="1" i="1" dirty="0"/>
            <a:t>À vélo pour un meilleur soi </a:t>
          </a:r>
          <a:r>
            <a:rPr lang="fr-FR" b="1" dirty="0"/>
            <a:t>2021-22</a:t>
          </a:r>
          <a:endParaRPr lang="en-US" b="1" dirty="0"/>
        </a:p>
      </dgm:t>
    </dgm:pt>
    <dgm:pt modelId="{FE507485-010C-404F-B719-6D78DFEB00B5}" type="parTrans" cxnId="{23DB23DF-FCA4-4F99-B7EA-B0D626927758}">
      <dgm:prSet/>
      <dgm:spPr/>
      <dgm:t>
        <a:bodyPr/>
        <a:lstStyle/>
        <a:p>
          <a:endParaRPr lang="en-US"/>
        </a:p>
      </dgm:t>
    </dgm:pt>
    <dgm:pt modelId="{54D41E9D-8D93-437F-B62C-9BE405B28B7B}" type="sibTrans" cxnId="{23DB23DF-FCA4-4F99-B7EA-B0D626927758}">
      <dgm:prSet/>
      <dgm:spPr/>
      <dgm:t>
        <a:bodyPr/>
        <a:lstStyle/>
        <a:p>
          <a:endParaRPr lang="en-US"/>
        </a:p>
      </dgm:t>
    </dgm:pt>
    <dgm:pt modelId="{7A02F29F-6F70-4C94-A418-8DEC11B5226A}" type="pres">
      <dgm:prSet presAssocID="{4CFDD972-BBEA-477A-AAD1-C37FEA798C65}" presName="outerComposite" presStyleCnt="0">
        <dgm:presLayoutVars>
          <dgm:chMax val="5"/>
          <dgm:dir/>
          <dgm:resizeHandles val="exact"/>
        </dgm:presLayoutVars>
      </dgm:prSet>
      <dgm:spPr/>
    </dgm:pt>
    <dgm:pt modelId="{062E9A8B-9104-4687-B998-7C6F832C4964}" type="pres">
      <dgm:prSet presAssocID="{4CFDD972-BBEA-477A-AAD1-C37FEA798C65}" presName="dummyMaxCanvas" presStyleCnt="0">
        <dgm:presLayoutVars/>
      </dgm:prSet>
      <dgm:spPr/>
    </dgm:pt>
    <dgm:pt modelId="{3C895A87-1A01-4760-B3B0-0C6CC29CCCBB}" type="pres">
      <dgm:prSet presAssocID="{4CFDD972-BBEA-477A-AAD1-C37FEA798C65}" presName="FiveNodes_1" presStyleLbl="node1" presStyleIdx="0" presStyleCnt="5">
        <dgm:presLayoutVars>
          <dgm:bulletEnabled val="1"/>
        </dgm:presLayoutVars>
      </dgm:prSet>
      <dgm:spPr/>
    </dgm:pt>
    <dgm:pt modelId="{2BB1B076-8330-40BA-93D1-6426696E1052}" type="pres">
      <dgm:prSet presAssocID="{4CFDD972-BBEA-477A-AAD1-C37FEA798C65}" presName="FiveNodes_2" presStyleLbl="node1" presStyleIdx="1" presStyleCnt="5">
        <dgm:presLayoutVars>
          <dgm:bulletEnabled val="1"/>
        </dgm:presLayoutVars>
      </dgm:prSet>
      <dgm:spPr/>
    </dgm:pt>
    <dgm:pt modelId="{BD538F69-0872-440A-ABEA-6EC1639ED4AA}" type="pres">
      <dgm:prSet presAssocID="{4CFDD972-BBEA-477A-AAD1-C37FEA798C65}" presName="FiveNodes_3" presStyleLbl="node1" presStyleIdx="2" presStyleCnt="5">
        <dgm:presLayoutVars>
          <dgm:bulletEnabled val="1"/>
        </dgm:presLayoutVars>
      </dgm:prSet>
      <dgm:spPr/>
    </dgm:pt>
    <dgm:pt modelId="{C49AE7FD-2BBE-4F31-A1F8-5D3030F4A53C}" type="pres">
      <dgm:prSet presAssocID="{4CFDD972-BBEA-477A-AAD1-C37FEA798C65}" presName="FiveNodes_4" presStyleLbl="node1" presStyleIdx="3" presStyleCnt="5">
        <dgm:presLayoutVars>
          <dgm:bulletEnabled val="1"/>
        </dgm:presLayoutVars>
      </dgm:prSet>
      <dgm:spPr/>
    </dgm:pt>
    <dgm:pt modelId="{C96F2777-E55E-4E9F-B80D-BE682C688073}" type="pres">
      <dgm:prSet presAssocID="{4CFDD972-BBEA-477A-AAD1-C37FEA798C65}" presName="FiveNodes_5" presStyleLbl="node1" presStyleIdx="4" presStyleCnt="5">
        <dgm:presLayoutVars>
          <dgm:bulletEnabled val="1"/>
        </dgm:presLayoutVars>
      </dgm:prSet>
      <dgm:spPr/>
    </dgm:pt>
    <dgm:pt modelId="{CD68AA8C-7C3B-49CF-BA90-83E25E07378D}" type="pres">
      <dgm:prSet presAssocID="{4CFDD972-BBEA-477A-AAD1-C37FEA798C65}" presName="FiveConn_1-2" presStyleLbl="fgAccFollowNode1" presStyleIdx="0" presStyleCnt="4">
        <dgm:presLayoutVars>
          <dgm:bulletEnabled val="1"/>
        </dgm:presLayoutVars>
      </dgm:prSet>
      <dgm:spPr/>
    </dgm:pt>
    <dgm:pt modelId="{38B3B88B-89E3-4F5C-B245-02140D005F3C}" type="pres">
      <dgm:prSet presAssocID="{4CFDD972-BBEA-477A-AAD1-C37FEA798C65}" presName="FiveConn_2-3" presStyleLbl="fgAccFollowNode1" presStyleIdx="1" presStyleCnt="4">
        <dgm:presLayoutVars>
          <dgm:bulletEnabled val="1"/>
        </dgm:presLayoutVars>
      </dgm:prSet>
      <dgm:spPr/>
    </dgm:pt>
    <dgm:pt modelId="{E88F027B-897E-4D87-96EB-A6E859D67E18}" type="pres">
      <dgm:prSet presAssocID="{4CFDD972-BBEA-477A-AAD1-C37FEA798C65}" presName="FiveConn_3-4" presStyleLbl="fgAccFollowNode1" presStyleIdx="2" presStyleCnt="4">
        <dgm:presLayoutVars>
          <dgm:bulletEnabled val="1"/>
        </dgm:presLayoutVars>
      </dgm:prSet>
      <dgm:spPr/>
    </dgm:pt>
    <dgm:pt modelId="{54295061-5ABE-48B8-A726-3F53E3D3A619}" type="pres">
      <dgm:prSet presAssocID="{4CFDD972-BBEA-477A-AAD1-C37FEA798C65}" presName="FiveConn_4-5" presStyleLbl="fgAccFollowNode1" presStyleIdx="3" presStyleCnt="4">
        <dgm:presLayoutVars>
          <dgm:bulletEnabled val="1"/>
        </dgm:presLayoutVars>
      </dgm:prSet>
      <dgm:spPr/>
    </dgm:pt>
    <dgm:pt modelId="{E4B51233-7E23-4541-A2CA-4C30B8607153}" type="pres">
      <dgm:prSet presAssocID="{4CFDD972-BBEA-477A-AAD1-C37FEA798C65}" presName="FiveNodes_1_text" presStyleLbl="node1" presStyleIdx="4" presStyleCnt="5">
        <dgm:presLayoutVars>
          <dgm:bulletEnabled val="1"/>
        </dgm:presLayoutVars>
      </dgm:prSet>
      <dgm:spPr/>
    </dgm:pt>
    <dgm:pt modelId="{D00351A8-BCA9-4E67-B2D6-116D032B809E}" type="pres">
      <dgm:prSet presAssocID="{4CFDD972-BBEA-477A-AAD1-C37FEA798C65}" presName="FiveNodes_2_text" presStyleLbl="node1" presStyleIdx="4" presStyleCnt="5">
        <dgm:presLayoutVars>
          <dgm:bulletEnabled val="1"/>
        </dgm:presLayoutVars>
      </dgm:prSet>
      <dgm:spPr/>
    </dgm:pt>
    <dgm:pt modelId="{C629DA3A-A226-42CB-8735-1F23B652C8CF}" type="pres">
      <dgm:prSet presAssocID="{4CFDD972-BBEA-477A-AAD1-C37FEA798C65}" presName="FiveNodes_3_text" presStyleLbl="node1" presStyleIdx="4" presStyleCnt="5">
        <dgm:presLayoutVars>
          <dgm:bulletEnabled val="1"/>
        </dgm:presLayoutVars>
      </dgm:prSet>
      <dgm:spPr/>
    </dgm:pt>
    <dgm:pt modelId="{297708B7-108E-430E-BE16-FC5FA34555DC}" type="pres">
      <dgm:prSet presAssocID="{4CFDD972-BBEA-477A-AAD1-C37FEA798C65}" presName="FiveNodes_4_text" presStyleLbl="node1" presStyleIdx="4" presStyleCnt="5">
        <dgm:presLayoutVars>
          <dgm:bulletEnabled val="1"/>
        </dgm:presLayoutVars>
      </dgm:prSet>
      <dgm:spPr/>
    </dgm:pt>
    <dgm:pt modelId="{583288DF-4061-4CA2-BCBE-F0D3E4058BB6}" type="pres">
      <dgm:prSet presAssocID="{4CFDD972-BBEA-477A-AAD1-C37FEA798C65}" presName="FiveNodes_5_text" presStyleLbl="node1" presStyleIdx="4" presStyleCnt="5">
        <dgm:presLayoutVars>
          <dgm:bulletEnabled val="1"/>
        </dgm:presLayoutVars>
      </dgm:prSet>
      <dgm:spPr/>
    </dgm:pt>
  </dgm:ptLst>
  <dgm:cxnLst>
    <dgm:cxn modelId="{D84AC921-D87E-465C-8C7D-8B4CC7CDDC46}" type="presOf" srcId="{6C783470-9A04-4D06-8D09-E02CE521CABB}" destId="{BD538F69-0872-440A-ABEA-6EC1639ED4AA}" srcOrd="0" destOrd="0" presId="urn:microsoft.com/office/officeart/2005/8/layout/vProcess5"/>
    <dgm:cxn modelId="{DCEC8723-77CF-4983-B315-74669C796592}" type="presOf" srcId="{6C783470-9A04-4D06-8D09-E02CE521CABB}" destId="{C629DA3A-A226-42CB-8735-1F23B652C8CF}" srcOrd="1" destOrd="0" presId="urn:microsoft.com/office/officeart/2005/8/layout/vProcess5"/>
    <dgm:cxn modelId="{4B732E31-F739-4946-9D7F-0D8CD49A3151}" type="presOf" srcId="{86E1323C-E5F0-4393-8EBF-7D029D069466}" destId="{D00351A8-BCA9-4E67-B2D6-116D032B809E}" srcOrd="1" destOrd="0" presId="urn:microsoft.com/office/officeart/2005/8/layout/vProcess5"/>
    <dgm:cxn modelId="{A886D139-9EDF-4D67-8802-7C5FD019260D}" type="presOf" srcId="{95505A10-271D-41C6-9C74-178726CD586D}" destId="{54295061-5ABE-48B8-A726-3F53E3D3A619}" srcOrd="0" destOrd="0" presId="urn:microsoft.com/office/officeart/2005/8/layout/vProcess5"/>
    <dgm:cxn modelId="{3459FA3F-2261-4DFA-9485-611ED9F61BD7}" type="presOf" srcId="{5A6EA7F1-F565-4139-92F3-B26C294A396F}" destId="{E88F027B-897E-4D87-96EB-A6E859D67E18}" srcOrd="0" destOrd="0" presId="urn:microsoft.com/office/officeart/2005/8/layout/vProcess5"/>
    <dgm:cxn modelId="{969E725B-8E93-41DE-B9DA-FB94625ECDFA}" type="presOf" srcId="{4CFDD972-BBEA-477A-AAD1-C37FEA798C65}" destId="{7A02F29F-6F70-4C94-A418-8DEC11B5226A}" srcOrd="0" destOrd="0" presId="urn:microsoft.com/office/officeart/2005/8/layout/vProcess5"/>
    <dgm:cxn modelId="{9A950047-9F63-4BF8-907A-8387048270DD}" type="presOf" srcId="{A7EF58B9-B3A9-4875-9ADB-76B9C3EE0571}" destId="{C49AE7FD-2BBE-4F31-A1F8-5D3030F4A53C}" srcOrd="0" destOrd="0" presId="urn:microsoft.com/office/officeart/2005/8/layout/vProcess5"/>
    <dgm:cxn modelId="{94F0A96F-D786-4833-9641-9EB9357C6952}" srcId="{4CFDD972-BBEA-477A-AAD1-C37FEA798C65}" destId="{A7EF58B9-B3A9-4875-9ADB-76B9C3EE0571}" srcOrd="3" destOrd="0" parTransId="{833F575E-7B1F-4704-8A3E-71574D113BEB}" sibTransId="{95505A10-271D-41C6-9C74-178726CD586D}"/>
    <dgm:cxn modelId="{0956FB73-8FD4-4B02-92C8-2F110BCBE4F8}" srcId="{4CFDD972-BBEA-477A-AAD1-C37FEA798C65}" destId="{E9F26675-DEFE-4187-AEE7-CB4945CF5C16}" srcOrd="0" destOrd="0" parTransId="{EF334B13-46CE-445F-8A78-BB5191319F26}" sibTransId="{3D73FFFE-FF1F-4669-9AD6-C0F70F7817DD}"/>
    <dgm:cxn modelId="{14F13287-EC3B-4875-A732-D197B80B432A}" type="presOf" srcId="{2E34F417-E440-4D65-B7FA-980F34AB83E1}" destId="{583288DF-4061-4CA2-BCBE-F0D3E4058BB6}" srcOrd="1" destOrd="0" presId="urn:microsoft.com/office/officeart/2005/8/layout/vProcess5"/>
    <dgm:cxn modelId="{16D48894-A1D5-484C-90DD-B711DFF40F01}" type="presOf" srcId="{2E34F417-E440-4D65-B7FA-980F34AB83E1}" destId="{C96F2777-E55E-4E9F-B80D-BE682C688073}" srcOrd="0" destOrd="0" presId="urn:microsoft.com/office/officeart/2005/8/layout/vProcess5"/>
    <dgm:cxn modelId="{3C43189E-BD53-4E8E-8CFD-AEB9F3FE3652}" srcId="{4CFDD972-BBEA-477A-AAD1-C37FEA798C65}" destId="{86E1323C-E5F0-4393-8EBF-7D029D069466}" srcOrd="1" destOrd="0" parTransId="{7E323613-D9C9-4A94-9C43-74AB879855C5}" sibTransId="{4959C267-24D8-4CC4-BEC2-285FE7DB5A1B}"/>
    <dgm:cxn modelId="{9AEBB3A2-F496-49EF-BAF0-C809E66791C9}" type="presOf" srcId="{3D73FFFE-FF1F-4669-9AD6-C0F70F7817DD}" destId="{CD68AA8C-7C3B-49CF-BA90-83E25E07378D}" srcOrd="0" destOrd="0" presId="urn:microsoft.com/office/officeart/2005/8/layout/vProcess5"/>
    <dgm:cxn modelId="{C06CFAA6-3951-46A2-A28E-CBBE25A52C1C}" type="presOf" srcId="{4959C267-24D8-4CC4-BEC2-285FE7DB5A1B}" destId="{38B3B88B-89E3-4F5C-B245-02140D005F3C}" srcOrd="0" destOrd="0" presId="urn:microsoft.com/office/officeart/2005/8/layout/vProcess5"/>
    <dgm:cxn modelId="{1527B3A7-BD43-45D6-9CC1-3A27FC2D0CD2}" type="presOf" srcId="{86E1323C-E5F0-4393-8EBF-7D029D069466}" destId="{2BB1B076-8330-40BA-93D1-6426696E1052}" srcOrd="0" destOrd="0" presId="urn:microsoft.com/office/officeart/2005/8/layout/vProcess5"/>
    <dgm:cxn modelId="{A96CAEC3-76F4-45E2-890C-6872528BDB77}" type="presOf" srcId="{A7EF58B9-B3A9-4875-9ADB-76B9C3EE0571}" destId="{297708B7-108E-430E-BE16-FC5FA34555DC}" srcOrd="1" destOrd="0" presId="urn:microsoft.com/office/officeart/2005/8/layout/vProcess5"/>
    <dgm:cxn modelId="{073EACC7-DEF3-4D89-A8A7-9C5073DF5367}" type="presOf" srcId="{E9F26675-DEFE-4187-AEE7-CB4945CF5C16}" destId="{3C895A87-1A01-4760-B3B0-0C6CC29CCCBB}" srcOrd="0" destOrd="0" presId="urn:microsoft.com/office/officeart/2005/8/layout/vProcess5"/>
    <dgm:cxn modelId="{FAAF43CA-5FD8-4C6A-BD30-7809880FB1EF}" srcId="{4CFDD972-BBEA-477A-AAD1-C37FEA798C65}" destId="{6C783470-9A04-4D06-8D09-E02CE521CABB}" srcOrd="2" destOrd="0" parTransId="{F642E8EB-4BED-48C3-A6C1-F93CC7CA0259}" sibTransId="{5A6EA7F1-F565-4139-92F3-B26C294A396F}"/>
    <dgm:cxn modelId="{23DB23DF-FCA4-4F99-B7EA-B0D626927758}" srcId="{4CFDD972-BBEA-477A-AAD1-C37FEA798C65}" destId="{2E34F417-E440-4D65-B7FA-980F34AB83E1}" srcOrd="4" destOrd="0" parTransId="{FE507485-010C-404F-B719-6D78DFEB00B5}" sibTransId="{54D41E9D-8D93-437F-B62C-9BE405B28B7B}"/>
    <dgm:cxn modelId="{9BB4C1FA-082F-4E47-88B7-0F0851C49EA2}" type="presOf" srcId="{E9F26675-DEFE-4187-AEE7-CB4945CF5C16}" destId="{E4B51233-7E23-4541-A2CA-4C30B8607153}" srcOrd="1" destOrd="0" presId="urn:microsoft.com/office/officeart/2005/8/layout/vProcess5"/>
    <dgm:cxn modelId="{D92A516D-53ED-4732-92B8-00CEF89834BB}" type="presParOf" srcId="{7A02F29F-6F70-4C94-A418-8DEC11B5226A}" destId="{062E9A8B-9104-4687-B998-7C6F832C4964}" srcOrd="0" destOrd="0" presId="urn:microsoft.com/office/officeart/2005/8/layout/vProcess5"/>
    <dgm:cxn modelId="{14B0D0DD-0C77-4672-BE98-7A9A74E0BACD}" type="presParOf" srcId="{7A02F29F-6F70-4C94-A418-8DEC11B5226A}" destId="{3C895A87-1A01-4760-B3B0-0C6CC29CCCBB}" srcOrd="1" destOrd="0" presId="urn:microsoft.com/office/officeart/2005/8/layout/vProcess5"/>
    <dgm:cxn modelId="{96238D78-4F0E-4711-8009-C06C9B6D8B7A}" type="presParOf" srcId="{7A02F29F-6F70-4C94-A418-8DEC11B5226A}" destId="{2BB1B076-8330-40BA-93D1-6426696E1052}" srcOrd="2" destOrd="0" presId="urn:microsoft.com/office/officeart/2005/8/layout/vProcess5"/>
    <dgm:cxn modelId="{DB7A8315-1CE6-4C51-85BA-6F34C634F4ED}" type="presParOf" srcId="{7A02F29F-6F70-4C94-A418-8DEC11B5226A}" destId="{BD538F69-0872-440A-ABEA-6EC1639ED4AA}" srcOrd="3" destOrd="0" presId="urn:microsoft.com/office/officeart/2005/8/layout/vProcess5"/>
    <dgm:cxn modelId="{D22368F8-9C9C-434A-852C-A66948C8C8AC}" type="presParOf" srcId="{7A02F29F-6F70-4C94-A418-8DEC11B5226A}" destId="{C49AE7FD-2BBE-4F31-A1F8-5D3030F4A53C}" srcOrd="4" destOrd="0" presId="urn:microsoft.com/office/officeart/2005/8/layout/vProcess5"/>
    <dgm:cxn modelId="{0E115163-DFF9-4EE5-8AC8-AD83A61F9CFA}" type="presParOf" srcId="{7A02F29F-6F70-4C94-A418-8DEC11B5226A}" destId="{C96F2777-E55E-4E9F-B80D-BE682C688073}" srcOrd="5" destOrd="0" presId="urn:microsoft.com/office/officeart/2005/8/layout/vProcess5"/>
    <dgm:cxn modelId="{36D33A8F-9580-4A30-8AAE-CD766136CC54}" type="presParOf" srcId="{7A02F29F-6F70-4C94-A418-8DEC11B5226A}" destId="{CD68AA8C-7C3B-49CF-BA90-83E25E07378D}" srcOrd="6" destOrd="0" presId="urn:microsoft.com/office/officeart/2005/8/layout/vProcess5"/>
    <dgm:cxn modelId="{C26FBBAB-CA03-49FC-A656-A56D41E06DF2}" type="presParOf" srcId="{7A02F29F-6F70-4C94-A418-8DEC11B5226A}" destId="{38B3B88B-89E3-4F5C-B245-02140D005F3C}" srcOrd="7" destOrd="0" presId="urn:microsoft.com/office/officeart/2005/8/layout/vProcess5"/>
    <dgm:cxn modelId="{4434AF39-C49F-45D1-BDF9-4C159AF1A63F}" type="presParOf" srcId="{7A02F29F-6F70-4C94-A418-8DEC11B5226A}" destId="{E88F027B-897E-4D87-96EB-A6E859D67E18}" srcOrd="8" destOrd="0" presId="urn:microsoft.com/office/officeart/2005/8/layout/vProcess5"/>
    <dgm:cxn modelId="{26BBA192-4A03-4EE2-9A59-92E069C3FAEC}" type="presParOf" srcId="{7A02F29F-6F70-4C94-A418-8DEC11B5226A}" destId="{54295061-5ABE-48B8-A726-3F53E3D3A619}" srcOrd="9" destOrd="0" presId="urn:microsoft.com/office/officeart/2005/8/layout/vProcess5"/>
    <dgm:cxn modelId="{677BA09B-C2CC-4B87-B8A1-47B56950CB11}" type="presParOf" srcId="{7A02F29F-6F70-4C94-A418-8DEC11B5226A}" destId="{E4B51233-7E23-4541-A2CA-4C30B8607153}" srcOrd="10" destOrd="0" presId="urn:microsoft.com/office/officeart/2005/8/layout/vProcess5"/>
    <dgm:cxn modelId="{B821D67B-C7DC-4160-835A-5CA3C86CF6CC}" type="presParOf" srcId="{7A02F29F-6F70-4C94-A418-8DEC11B5226A}" destId="{D00351A8-BCA9-4E67-B2D6-116D032B809E}" srcOrd="11" destOrd="0" presId="urn:microsoft.com/office/officeart/2005/8/layout/vProcess5"/>
    <dgm:cxn modelId="{3FE43D5E-8691-4C91-9150-E9E8907FEFC4}" type="presParOf" srcId="{7A02F29F-6F70-4C94-A418-8DEC11B5226A}" destId="{C629DA3A-A226-42CB-8735-1F23B652C8CF}" srcOrd="12" destOrd="0" presId="urn:microsoft.com/office/officeart/2005/8/layout/vProcess5"/>
    <dgm:cxn modelId="{1816B18A-F730-4BA2-9F8B-363351A774F5}" type="presParOf" srcId="{7A02F29F-6F70-4C94-A418-8DEC11B5226A}" destId="{297708B7-108E-430E-BE16-FC5FA34555DC}" srcOrd="13" destOrd="0" presId="urn:microsoft.com/office/officeart/2005/8/layout/vProcess5"/>
    <dgm:cxn modelId="{897D6E50-633D-4C7C-A7ED-6BDA67FEC128}" type="presParOf" srcId="{7A02F29F-6F70-4C94-A418-8DEC11B5226A}" destId="{583288DF-4061-4CA2-BCBE-F0D3E4058BB6}"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FDD972-BBEA-477A-AAD1-C37FEA798C65}" type="doc">
      <dgm:prSet loTypeId="urn:microsoft.com/office/officeart/2005/8/layout/vProcess5" loCatId="process" qsTypeId="urn:microsoft.com/office/officeart/2005/8/quickstyle/3d4" qsCatId="3D" csTypeId="urn:microsoft.com/office/officeart/2005/8/colors/colorful1" csCatId="colorful" phldr="1"/>
      <dgm:spPr/>
      <dgm:t>
        <a:bodyPr/>
        <a:lstStyle/>
        <a:p>
          <a:endParaRPr lang="en-US"/>
        </a:p>
      </dgm:t>
    </dgm:pt>
    <dgm:pt modelId="{E9F26675-DEFE-4187-AEE7-CB4945CF5C16}">
      <dgm:prSet custT="1"/>
      <dgm:spPr>
        <a:solidFill>
          <a:schemeClr val="accent1"/>
        </a:solidFill>
      </dgm:spPr>
      <dgm:t>
        <a:bodyPr/>
        <a:lstStyle/>
        <a:p>
          <a:r>
            <a:rPr lang="fr-FR" sz="1600" b="1" dirty="0">
              <a:solidFill>
                <a:schemeClr val="accent6">
                  <a:lumMod val="75000"/>
                </a:schemeClr>
              </a:solidFill>
            </a:rPr>
            <a:t>Informatisation M2M</a:t>
          </a:r>
          <a:endParaRPr lang="en-US" sz="1600" b="1" dirty="0">
            <a:solidFill>
              <a:schemeClr val="accent6">
                <a:lumMod val="75000"/>
              </a:schemeClr>
            </a:solidFill>
          </a:endParaRPr>
        </a:p>
      </dgm:t>
    </dgm:pt>
    <dgm:pt modelId="{EF334B13-46CE-445F-8A78-BB5191319F26}" type="parTrans" cxnId="{0956FB73-8FD4-4B02-92C8-2F110BCBE4F8}">
      <dgm:prSet/>
      <dgm:spPr/>
      <dgm:t>
        <a:bodyPr/>
        <a:lstStyle/>
        <a:p>
          <a:endParaRPr lang="en-US"/>
        </a:p>
      </dgm:t>
    </dgm:pt>
    <dgm:pt modelId="{3D73FFFE-FF1F-4669-9AD6-C0F70F7817DD}" type="sibTrans" cxnId="{0956FB73-8FD4-4B02-92C8-2F110BCBE4F8}">
      <dgm:prSet/>
      <dgm:spPr/>
      <dgm:t>
        <a:bodyPr/>
        <a:lstStyle/>
        <a:p>
          <a:endParaRPr lang="en-US"/>
        </a:p>
      </dgm:t>
    </dgm:pt>
    <dgm:pt modelId="{86E1323C-E5F0-4393-8EBF-7D029D069466}">
      <dgm:prSet custT="1"/>
      <dgm:spPr/>
      <dgm:t>
        <a:bodyPr/>
        <a:lstStyle/>
        <a:p>
          <a:r>
            <a:rPr lang="fr-FR" sz="1600" dirty="0">
              <a:solidFill>
                <a:schemeClr val="accent6">
                  <a:lumMod val="75000"/>
                </a:schemeClr>
              </a:solidFill>
              <a:sym typeface="Wingdings" panose="05000000000000000000" pitchFamily="2" charset="2"/>
            </a:rPr>
            <a:t></a:t>
          </a:r>
          <a:r>
            <a:rPr lang="fr-FR" sz="1600" dirty="0">
              <a:solidFill>
                <a:schemeClr val="accent6">
                  <a:lumMod val="75000"/>
                </a:schemeClr>
              </a:solidFill>
            </a:rPr>
            <a:t> </a:t>
          </a:r>
          <a:r>
            <a:rPr lang="fr-FR" sz="1600" b="1" dirty="0">
              <a:solidFill>
                <a:schemeClr val="accent6">
                  <a:lumMod val="75000"/>
                </a:schemeClr>
              </a:solidFill>
            </a:rPr>
            <a:t>Implantation </a:t>
          </a:r>
          <a:r>
            <a:rPr lang="fr-FR" sz="1600" b="1" dirty="0" err="1">
              <a:solidFill>
                <a:schemeClr val="accent6">
                  <a:lumMod val="75000"/>
                </a:schemeClr>
              </a:solidFill>
            </a:rPr>
            <a:t>Agendrix</a:t>
          </a:r>
          <a:r>
            <a:rPr lang="fr-FR" sz="1600" b="1" dirty="0">
              <a:solidFill>
                <a:schemeClr val="accent6">
                  <a:lumMod val="75000"/>
                </a:schemeClr>
              </a:solidFill>
            </a:rPr>
            <a:t> 2022</a:t>
          </a:r>
          <a:endParaRPr lang="en-US" sz="1600" b="1" dirty="0">
            <a:solidFill>
              <a:schemeClr val="accent6">
                <a:lumMod val="75000"/>
              </a:schemeClr>
            </a:solidFill>
          </a:endParaRPr>
        </a:p>
      </dgm:t>
    </dgm:pt>
    <dgm:pt modelId="{7E323613-D9C9-4A94-9C43-74AB879855C5}" type="parTrans" cxnId="{3C43189E-BD53-4E8E-8CFD-AEB9F3FE3652}">
      <dgm:prSet/>
      <dgm:spPr/>
      <dgm:t>
        <a:bodyPr/>
        <a:lstStyle/>
        <a:p>
          <a:endParaRPr lang="en-US"/>
        </a:p>
      </dgm:t>
    </dgm:pt>
    <dgm:pt modelId="{4959C267-24D8-4CC4-BEC2-285FE7DB5A1B}" type="sibTrans" cxnId="{3C43189E-BD53-4E8E-8CFD-AEB9F3FE3652}">
      <dgm:prSet/>
      <dgm:spPr/>
      <dgm:t>
        <a:bodyPr/>
        <a:lstStyle/>
        <a:p>
          <a:endParaRPr lang="en-US"/>
        </a:p>
      </dgm:t>
    </dgm:pt>
    <dgm:pt modelId="{6C783470-9A04-4D06-8D09-E02CE521CABB}">
      <dgm:prSet custT="1"/>
      <dgm:spPr/>
      <dgm:t>
        <a:bodyPr/>
        <a:lstStyle/>
        <a:p>
          <a:r>
            <a:rPr lang="fr-FR" sz="1600">
              <a:sym typeface="Wingdings" panose="05000000000000000000" pitchFamily="2" charset="2"/>
            </a:rPr>
            <a:t> </a:t>
          </a:r>
          <a:r>
            <a:rPr lang="fr-FR" sz="1600" b="1"/>
            <a:t>Site internet 2023</a:t>
          </a:r>
          <a:endParaRPr lang="en-US" sz="1600" b="1" dirty="0"/>
        </a:p>
      </dgm:t>
    </dgm:pt>
    <dgm:pt modelId="{F642E8EB-4BED-48C3-A6C1-F93CC7CA0259}" type="parTrans" cxnId="{FAAF43CA-5FD8-4C6A-BD30-7809880FB1EF}">
      <dgm:prSet/>
      <dgm:spPr/>
      <dgm:t>
        <a:bodyPr/>
        <a:lstStyle/>
        <a:p>
          <a:endParaRPr lang="en-US"/>
        </a:p>
      </dgm:t>
    </dgm:pt>
    <dgm:pt modelId="{5A6EA7F1-F565-4139-92F3-B26C294A396F}" type="sibTrans" cxnId="{FAAF43CA-5FD8-4C6A-BD30-7809880FB1EF}">
      <dgm:prSet/>
      <dgm:spPr/>
      <dgm:t>
        <a:bodyPr/>
        <a:lstStyle/>
        <a:p>
          <a:endParaRPr lang="en-US"/>
        </a:p>
      </dgm:t>
    </dgm:pt>
    <dgm:pt modelId="{A7EF58B9-B3A9-4875-9ADB-76B9C3EE0571}">
      <dgm:prSet custT="1"/>
      <dgm:spPr/>
      <dgm:t>
        <a:bodyPr/>
        <a:lstStyle/>
        <a:p>
          <a:r>
            <a:rPr lang="fr-FR" sz="1600">
              <a:sym typeface="Wingdings" panose="05000000000000000000" pitchFamily="2" charset="2"/>
            </a:rPr>
            <a:t> </a:t>
          </a:r>
          <a:r>
            <a:rPr lang="fr-FR" sz="1600" b="1"/>
            <a:t>Migration du système comptable de SAGE vers Quick book, DEXT et employeur D 2023-2024</a:t>
          </a:r>
          <a:endParaRPr lang="en-US" sz="1600" b="1" dirty="0"/>
        </a:p>
      </dgm:t>
    </dgm:pt>
    <dgm:pt modelId="{833F575E-7B1F-4704-8A3E-71574D113BEB}" type="parTrans" cxnId="{94F0A96F-D786-4833-9641-9EB9357C6952}">
      <dgm:prSet/>
      <dgm:spPr/>
      <dgm:t>
        <a:bodyPr/>
        <a:lstStyle/>
        <a:p>
          <a:endParaRPr lang="en-US"/>
        </a:p>
      </dgm:t>
    </dgm:pt>
    <dgm:pt modelId="{95505A10-271D-41C6-9C74-178726CD586D}" type="sibTrans" cxnId="{94F0A96F-D786-4833-9641-9EB9357C6952}">
      <dgm:prSet/>
      <dgm:spPr/>
      <dgm:t>
        <a:bodyPr/>
        <a:lstStyle/>
        <a:p>
          <a:endParaRPr lang="en-US"/>
        </a:p>
      </dgm:t>
    </dgm:pt>
    <dgm:pt modelId="{2E34F417-E440-4D65-B7FA-980F34AB83E1}">
      <dgm:prSet custT="1"/>
      <dgm:spPr>
        <a:solidFill>
          <a:schemeClr val="accent6">
            <a:lumMod val="50000"/>
          </a:schemeClr>
        </a:solidFill>
      </dgm:spPr>
      <dgm:t>
        <a:bodyPr/>
        <a:lstStyle/>
        <a:p>
          <a:r>
            <a:rPr lang="fr-FR" sz="1600" b="1"/>
            <a:t>Élaboration de la vision de M2M dans 10 ans 2023-24</a:t>
          </a:r>
          <a:endParaRPr lang="en-US" sz="1600" b="1" dirty="0"/>
        </a:p>
      </dgm:t>
    </dgm:pt>
    <dgm:pt modelId="{FE507485-010C-404F-B719-6D78DFEB00B5}" type="parTrans" cxnId="{23DB23DF-FCA4-4F99-B7EA-B0D626927758}">
      <dgm:prSet/>
      <dgm:spPr/>
      <dgm:t>
        <a:bodyPr/>
        <a:lstStyle/>
        <a:p>
          <a:endParaRPr lang="en-US"/>
        </a:p>
      </dgm:t>
    </dgm:pt>
    <dgm:pt modelId="{54D41E9D-8D93-437F-B62C-9BE405B28B7B}" type="sibTrans" cxnId="{23DB23DF-FCA4-4F99-B7EA-B0D626927758}">
      <dgm:prSet/>
      <dgm:spPr/>
      <dgm:t>
        <a:bodyPr/>
        <a:lstStyle/>
        <a:p>
          <a:endParaRPr lang="en-US"/>
        </a:p>
      </dgm:t>
    </dgm:pt>
    <dgm:pt modelId="{7A02F29F-6F70-4C94-A418-8DEC11B5226A}" type="pres">
      <dgm:prSet presAssocID="{4CFDD972-BBEA-477A-AAD1-C37FEA798C65}" presName="outerComposite" presStyleCnt="0">
        <dgm:presLayoutVars>
          <dgm:chMax val="5"/>
          <dgm:dir/>
          <dgm:resizeHandles val="exact"/>
        </dgm:presLayoutVars>
      </dgm:prSet>
      <dgm:spPr/>
    </dgm:pt>
    <dgm:pt modelId="{062E9A8B-9104-4687-B998-7C6F832C4964}" type="pres">
      <dgm:prSet presAssocID="{4CFDD972-BBEA-477A-AAD1-C37FEA798C65}" presName="dummyMaxCanvas" presStyleCnt="0">
        <dgm:presLayoutVars/>
      </dgm:prSet>
      <dgm:spPr/>
    </dgm:pt>
    <dgm:pt modelId="{3C895A87-1A01-4760-B3B0-0C6CC29CCCBB}" type="pres">
      <dgm:prSet presAssocID="{4CFDD972-BBEA-477A-AAD1-C37FEA798C65}" presName="FiveNodes_1" presStyleLbl="node1" presStyleIdx="0" presStyleCnt="5">
        <dgm:presLayoutVars>
          <dgm:bulletEnabled val="1"/>
        </dgm:presLayoutVars>
      </dgm:prSet>
      <dgm:spPr/>
    </dgm:pt>
    <dgm:pt modelId="{2BB1B076-8330-40BA-93D1-6426696E1052}" type="pres">
      <dgm:prSet presAssocID="{4CFDD972-BBEA-477A-AAD1-C37FEA798C65}" presName="FiveNodes_2" presStyleLbl="node1" presStyleIdx="1" presStyleCnt="5">
        <dgm:presLayoutVars>
          <dgm:bulletEnabled val="1"/>
        </dgm:presLayoutVars>
      </dgm:prSet>
      <dgm:spPr/>
    </dgm:pt>
    <dgm:pt modelId="{BD538F69-0872-440A-ABEA-6EC1639ED4AA}" type="pres">
      <dgm:prSet presAssocID="{4CFDD972-BBEA-477A-AAD1-C37FEA798C65}" presName="FiveNodes_3" presStyleLbl="node1" presStyleIdx="2" presStyleCnt="5" custLinFactNeighborX="-7318">
        <dgm:presLayoutVars>
          <dgm:bulletEnabled val="1"/>
        </dgm:presLayoutVars>
      </dgm:prSet>
      <dgm:spPr/>
    </dgm:pt>
    <dgm:pt modelId="{C49AE7FD-2BBE-4F31-A1F8-5D3030F4A53C}" type="pres">
      <dgm:prSet presAssocID="{4CFDD972-BBEA-477A-AAD1-C37FEA798C65}" presName="FiveNodes_4" presStyleLbl="node1" presStyleIdx="3" presStyleCnt="5" custLinFactNeighborX="-15090">
        <dgm:presLayoutVars>
          <dgm:bulletEnabled val="1"/>
        </dgm:presLayoutVars>
      </dgm:prSet>
      <dgm:spPr/>
    </dgm:pt>
    <dgm:pt modelId="{C96F2777-E55E-4E9F-B80D-BE682C688073}" type="pres">
      <dgm:prSet presAssocID="{4CFDD972-BBEA-477A-AAD1-C37FEA798C65}" presName="FiveNodes_5" presStyleLbl="node1" presStyleIdx="4" presStyleCnt="5" custLinFactNeighborX="-29973">
        <dgm:presLayoutVars>
          <dgm:bulletEnabled val="1"/>
        </dgm:presLayoutVars>
      </dgm:prSet>
      <dgm:spPr/>
    </dgm:pt>
    <dgm:pt modelId="{CD68AA8C-7C3B-49CF-BA90-83E25E07378D}" type="pres">
      <dgm:prSet presAssocID="{4CFDD972-BBEA-477A-AAD1-C37FEA798C65}" presName="FiveConn_1-2" presStyleLbl="fgAccFollowNode1" presStyleIdx="0" presStyleCnt="4">
        <dgm:presLayoutVars>
          <dgm:bulletEnabled val="1"/>
        </dgm:presLayoutVars>
      </dgm:prSet>
      <dgm:spPr/>
    </dgm:pt>
    <dgm:pt modelId="{38B3B88B-89E3-4F5C-B245-02140D005F3C}" type="pres">
      <dgm:prSet presAssocID="{4CFDD972-BBEA-477A-AAD1-C37FEA798C65}" presName="FiveConn_2-3" presStyleLbl="fgAccFollowNode1" presStyleIdx="1" presStyleCnt="4" custLinFactX="-60818" custLinFactNeighborX="-100000">
        <dgm:presLayoutVars>
          <dgm:bulletEnabled val="1"/>
        </dgm:presLayoutVars>
      </dgm:prSet>
      <dgm:spPr/>
    </dgm:pt>
    <dgm:pt modelId="{E88F027B-897E-4D87-96EB-A6E859D67E18}" type="pres">
      <dgm:prSet presAssocID="{4CFDD972-BBEA-477A-AAD1-C37FEA798C65}" presName="FiveConn_3-4" presStyleLbl="fgAccFollowNode1" presStyleIdx="2" presStyleCnt="4" custLinFactX="-130764" custLinFactNeighborX="-200000">
        <dgm:presLayoutVars>
          <dgm:bulletEnabled val="1"/>
        </dgm:presLayoutVars>
      </dgm:prSet>
      <dgm:spPr/>
    </dgm:pt>
    <dgm:pt modelId="{54295061-5ABE-48B8-A726-3F53E3D3A619}" type="pres">
      <dgm:prSet presAssocID="{4CFDD972-BBEA-477A-AAD1-C37FEA798C65}" presName="FiveConn_4-5" presStyleLbl="fgAccFollowNode1" presStyleIdx="3" presStyleCnt="4" custLinFactX="-304540" custLinFactNeighborX="-400000">
        <dgm:presLayoutVars>
          <dgm:bulletEnabled val="1"/>
        </dgm:presLayoutVars>
      </dgm:prSet>
      <dgm:spPr/>
    </dgm:pt>
    <dgm:pt modelId="{E4B51233-7E23-4541-A2CA-4C30B8607153}" type="pres">
      <dgm:prSet presAssocID="{4CFDD972-BBEA-477A-AAD1-C37FEA798C65}" presName="FiveNodes_1_text" presStyleLbl="node1" presStyleIdx="4" presStyleCnt="5">
        <dgm:presLayoutVars>
          <dgm:bulletEnabled val="1"/>
        </dgm:presLayoutVars>
      </dgm:prSet>
      <dgm:spPr/>
    </dgm:pt>
    <dgm:pt modelId="{D00351A8-BCA9-4E67-B2D6-116D032B809E}" type="pres">
      <dgm:prSet presAssocID="{4CFDD972-BBEA-477A-AAD1-C37FEA798C65}" presName="FiveNodes_2_text" presStyleLbl="node1" presStyleIdx="4" presStyleCnt="5">
        <dgm:presLayoutVars>
          <dgm:bulletEnabled val="1"/>
        </dgm:presLayoutVars>
      </dgm:prSet>
      <dgm:spPr/>
    </dgm:pt>
    <dgm:pt modelId="{C629DA3A-A226-42CB-8735-1F23B652C8CF}" type="pres">
      <dgm:prSet presAssocID="{4CFDD972-BBEA-477A-AAD1-C37FEA798C65}" presName="FiveNodes_3_text" presStyleLbl="node1" presStyleIdx="4" presStyleCnt="5">
        <dgm:presLayoutVars>
          <dgm:bulletEnabled val="1"/>
        </dgm:presLayoutVars>
      </dgm:prSet>
      <dgm:spPr/>
    </dgm:pt>
    <dgm:pt modelId="{297708B7-108E-430E-BE16-FC5FA34555DC}" type="pres">
      <dgm:prSet presAssocID="{4CFDD972-BBEA-477A-AAD1-C37FEA798C65}" presName="FiveNodes_4_text" presStyleLbl="node1" presStyleIdx="4" presStyleCnt="5">
        <dgm:presLayoutVars>
          <dgm:bulletEnabled val="1"/>
        </dgm:presLayoutVars>
      </dgm:prSet>
      <dgm:spPr/>
    </dgm:pt>
    <dgm:pt modelId="{583288DF-4061-4CA2-BCBE-F0D3E4058BB6}" type="pres">
      <dgm:prSet presAssocID="{4CFDD972-BBEA-477A-AAD1-C37FEA798C65}" presName="FiveNodes_5_text" presStyleLbl="node1" presStyleIdx="4" presStyleCnt="5">
        <dgm:presLayoutVars>
          <dgm:bulletEnabled val="1"/>
        </dgm:presLayoutVars>
      </dgm:prSet>
      <dgm:spPr/>
    </dgm:pt>
  </dgm:ptLst>
  <dgm:cxnLst>
    <dgm:cxn modelId="{6E2EB216-5547-4788-B84A-201918088669}" type="presOf" srcId="{5A6EA7F1-F565-4139-92F3-B26C294A396F}" destId="{E88F027B-897E-4D87-96EB-A6E859D67E18}" srcOrd="0" destOrd="0" presId="urn:microsoft.com/office/officeart/2005/8/layout/vProcess5"/>
    <dgm:cxn modelId="{D395A02D-2482-4EED-AF98-E3570A850E98}" type="presOf" srcId="{E9F26675-DEFE-4187-AEE7-CB4945CF5C16}" destId="{E4B51233-7E23-4541-A2CA-4C30B8607153}" srcOrd="1" destOrd="0" presId="urn:microsoft.com/office/officeart/2005/8/layout/vProcess5"/>
    <dgm:cxn modelId="{7BF80D2E-E427-4342-83CA-8BC96E4BB116}" type="presOf" srcId="{95505A10-271D-41C6-9C74-178726CD586D}" destId="{54295061-5ABE-48B8-A726-3F53E3D3A619}" srcOrd="0" destOrd="0" presId="urn:microsoft.com/office/officeart/2005/8/layout/vProcess5"/>
    <dgm:cxn modelId="{3490FA35-D6BD-4DE0-B58D-898F4E31D3FA}" type="presOf" srcId="{6C783470-9A04-4D06-8D09-E02CE521CABB}" destId="{BD538F69-0872-440A-ABEA-6EC1639ED4AA}" srcOrd="0" destOrd="0" presId="urn:microsoft.com/office/officeart/2005/8/layout/vProcess5"/>
    <dgm:cxn modelId="{94F0A96F-D786-4833-9641-9EB9357C6952}" srcId="{4CFDD972-BBEA-477A-AAD1-C37FEA798C65}" destId="{A7EF58B9-B3A9-4875-9ADB-76B9C3EE0571}" srcOrd="3" destOrd="0" parTransId="{833F575E-7B1F-4704-8A3E-71574D113BEB}" sibTransId="{95505A10-271D-41C6-9C74-178726CD586D}"/>
    <dgm:cxn modelId="{0956FB73-8FD4-4B02-92C8-2F110BCBE4F8}" srcId="{4CFDD972-BBEA-477A-AAD1-C37FEA798C65}" destId="{E9F26675-DEFE-4187-AEE7-CB4945CF5C16}" srcOrd="0" destOrd="0" parTransId="{EF334B13-46CE-445F-8A78-BB5191319F26}" sibTransId="{3D73FFFE-FF1F-4669-9AD6-C0F70F7817DD}"/>
    <dgm:cxn modelId="{6B61FB82-8234-40E1-9B85-FB26C4695CBE}" type="presOf" srcId="{A7EF58B9-B3A9-4875-9ADB-76B9C3EE0571}" destId="{C49AE7FD-2BBE-4F31-A1F8-5D3030F4A53C}" srcOrd="0" destOrd="0" presId="urn:microsoft.com/office/officeart/2005/8/layout/vProcess5"/>
    <dgm:cxn modelId="{AC38E69D-B3B4-44CB-944A-C334E6D62341}" type="presOf" srcId="{2E34F417-E440-4D65-B7FA-980F34AB83E1}" destId="{C96F2777-E55E-4E9F-B80D-BE682C688073}" srcOrd="0" destOrd="0" presId="urn:microsoft.com/office/officeart/2005/8/layout/vProcess5"/>
    <dgm:cxn modelId="{3C43189E-BD53-4E8E-8CFD-AEB9F3FE3652}" srcId="{4CFDD972-BBEA-477A-AAD1-C37FEA798C65}" destId="{86E1323C-E5F0-4393-8EBF-7D029D069466}" srcOrd="1" destOrd="0" parTransId="{7E323613-D9C9-4A94-9C43-74AB879855C5}" sibTransId="{4959C267-24D8-4CC4-BEC2-285FE7DB5A1B}"/>
    <dgm:cxn modelId="{D4F6F6A6-6093-422A-8066-BACDA9592895}" type="presOf" srcId="{E9F26675-DEFE-4187-AEE7-CB4945CF5C16}" destId="{3C895A87-1A01-4760-B3B0-0C6CC29CCCBB}" srcOrd="0" destOrd="0" presId="urn:microsoft.com/office/officeart/2005/8/layout/vProcess5"/>
    <dgm:cxn modelId="{89E0C3AA-9639-48FF-9968-AF941ACEDFEF}" type="presOf" srcId="{4959C267-24D8-4CC4-BEC2-285FE7DB5A1B}" destId="{38B3B88B-89E3-4F5C-B245-02140D005F3C}" srcOrd="0" destOrd="0" presId="urn:microsoft.com/office/officeart/2005/8/layout/vProcess5"/>
    <dgm:cxn modelId="{045A32B0-4A03-4DB5-BD0B-8E9BA3384808}" type="presOf" srcId="{A7EF58B9-B3A9-4875-9ADB-76B9C3EE0571}" destId="{297708B7-108E-430E-BE16-FC5FA34555DC}" srcOrd="1" destOrd="0" presId="urn:microsoft.com/office/officeart/2005/8/layout/vProcess5"/>
    <dgm:cxn modelId="{B11744BC-9014-4013-94C2-870A2918C9D7}" type="presOf" srcId="{6C783470-9A04-4D06-8D09-E02CE521CABB}" destId="{C629DA3A-A226-42CB-8735-1F23B652C8CF}" srcOrd="1" destOrd="0" presId="urn:microsoft.com/office/officeart/2005/8/layout/vProcess5"/>
    <dgm:cxn modelId="{FAAF43CA-5FD8-4C6A-BD30-7809880FB1EF}" srcId="{4CFDD972-BBEA-477A-AAD1-C37FEA798C65}" destId="{6C783470-9A04-4D06-8D09-E02CE521CABB}" srcOrd="2" destOrd="0" parTransId="{F642E8EB-4BED-48C3-A6C1-F93CC7CA0259}" sibTransId="{5A6EA7F1-F565-4139-92F3-B26C294A396F}"/>
    <dgm:cxn modelId="{F89397CD-8554-44FB-B304-6E0697439663}" type="presOf" srcId="{4CFDD972-BBEA-477A-AAD1-C37FEA798C65}" destId="{7A02F29F-6F70-4C94-A418-8DEC11B5226A}" srcOrd="0" destOrd="0" presId="urn:microsoft.com/office/officeart/2005/8/layout/vProcess5"/>
    <dgm:cxn modelId="{57B660D4-60D4-4BA8-84CA-156F7393FC36}" type="presOf" srcId="{86E1323C-E5F0-4393-8EBF-7D029D069466}" destId="{2BB1B076-8330-40BA-93D1-6426696E1052}" srcOrd="0" destOrd="0" presId="urn:microsoft.com/office/officeart/2005/8/layout/vProcess5"/>
    <dgm:cxn modelId="{23DB23DF-FCA4-4F99-B7EA-B0D626927758}" srcId="{4CFDD972-BBEA-477A-AAD1-C37FEA798C65}" destId="{2E34F417-E440-4D65-B7FA-980F34AB83E1}" srcOrd="4" destOrd="0" parTransId="{FE507485-010C-404F-B719-6D78DFEB00B5}" sibTransId="{54D41E9D-8D93-437F-B62C-9BE405B28B7B}"/>
    <dgm:cxn modelId="{8768DDE1-B4A8-4E78-AB26-CB59CEB563BF}" type="presOf" srcId="{2E34F417-E440-4D65-B7FA-980F34AB83E1}" destId="{583288DF-4061-4CA2-BCBE-F0D3E4058BB6}" srcOrd="1" destOrd="0" presId="urn:microsoft.com/office/officeart/2005/8/layout/vProcess5"/>
    <dgm:cxn modelId="{8E1A23E4-1058-4068-83DA-94DA89F2CEF9}" type="presOf" srcId="{3D73FFFE-FF1F-4669-9AD6-C0F70F7817DD}" destId="{CD68AA8C-7C3B-49CF-BA90-83E25E07378D}" srcOrd="0" destOrd="0" presId="urn:microsoft.com/office/officeart/2005/8/layout/vProcess5"/>
    <dgm:cxn modelId="{E1B119F1-0392-433C-B13C-087AD791AFEE}" type="presOf" srcId="{86E1323C-E5F0-4393-8EBF-7D029D069466}" destId="{D00351A8-BCA9-4E67-B2D6-116D032B809E}" srcOrd="1" destOrd="0" presId="urn:microsoft.com/office/officeart/2005/8/layout/vProcess5"/>
    <dgm:cxn modelId="{39FE607D-49AF-42D1-82CA-8A9ED5EDBBD6}" type="presParOf" srcId="{7A02F29F-6F70-4C94-A418-8DEC11B5226A}" destId="{062E9A8B-9104-4687-B998-7C6F832C4964}" srcOrd="0" destOrd="0" presId="urn:microsoft.com/office/officeart/2005/8/layout/vProcess5"/>
    <dgm:cxn modelId="{5A251523-140C-4EDA-A6C7-FBA03B7C326A}" type="presParOf" srcId="{7A02F29F-6F70-4C94-A418-8DEC11B5226A}" destId="{3C895A87-1A01-4760-B3B0-0C6CC29CCCBB}" srcOrd="1" destOrd="0" presId="urn:microsoft.com/office/officeart/2005/8/layout/vProcess5"/>
    <dgm:cxn modelId="{3DC6B7E1-ED99-47CE-B048-CC7E5E2198BD}" type="presParOf" srcId="{7A02F29F-6F70-4C94-A418-8DEC11B5226A}" destId="{2BB1B076-8330-40BA-93D1-6426696E1052}" srcOrd="2" destOrd="0" presId="urn:microsoft.com/office/officeart/2005/8/layout/vProcess5"/>
    <dgm:cxn modelId="{2F30C4DC-3F7B-438B-B1AF-957F9D62CC3A}" type="presParOf" srcId="{7A02F29F-6F70-4C94-A418-8DEC11B5226A}" destId="{BD538F69-0872-440A-ABEA-6EC1639ED4AA}" srcOrd="3" destOrd="0" presId="urn:microsoft.com/office/officeart/2005/8/layout/vProcess5"/>
    <dgm:cxn modelId="{F6BD0E6C-D7B5-4392-A6AE-879EFDD19C54}" type="presParOf" srcId="{7A02F29F-6F70-4C94-A418-8DEC11B5226A}" destId="{C49AE7FD-2BBE-4F31-A1F8-5D3030F4A53C}" srcOrd="4" destOrd="0" presId="urn:microsoft.com/office/officeart/2005/8/layout/vProcess5"/>
    <dgm:cxn modelId="{B6306920-4E54-446E-AF1A-4DC4EA9FD3AF}" type="presParOf" srcId="{7A02F29F-6F70-4C94-A418-8DEC11B5226A}" destId="{C96F2777-E55E-4E9F-B80D-BE682C688073}" srcOrd="5" destOrd="0" presId="urn:microsoft.com/office/officeart/2005/8/layout/vProcess5"/>
    <dgm:cxn modelId="{C54C5EE3-356E-4B16-AEB8-C115C7089B34}" type="presParOf" srcId="{7A02F29F-6F70-4C94-A418-8DEC11B5226A}" destId="{CD68AA8C-7C3B-49CF-BA90-83E25E07378D}" srcOrd="6" destOrd="0" presId="urn:microsoft.com/office/officeart/2005/8/layout/vProcess5"/>
    <dgm:cxn modelId="{8CE1FC1D-499A-4B51-83F8-E0D6606DCB4B}" type="presParOf" srcId="{7A02F29F-6F70-4C94-A418-8DEC11B5226A}" destId="{38B3B88B-89E3-4F5C-B245-02140D005F3C}" srcOrd="7" destOrd="0" presId="urn:microsoft.com/office/officeart/2005/8/layout/vProcess5"/>
    <dgm:cxn modelId="{7437DBD2-96D7-4282-95E3-513176BCB446}" type="presParOf" srcId="{7A02F29F-6F70-4C94-A418-8DEC11B5226A}" destId="{E88F027B-897E-4D87-96EB-A6E859D67E18}" srcOrd="8" destOrd="0" presId="urn:microsoft.com/office/officeart/2005/8/layout/vProcess5"/>
    <dgm:cxn modelId="{BFAD8531-505E-4659-AC5D-BAF3DD9D7BE7}" type="presParOf" srcId="{7A02F29F-6F70-4C94-A418-8DEC11B5226A}" destId="{54295061-5ABE-48B8-A726-3F53E3D3A619}" srcOrd="9" destOrd="0" presId="urn:microsoft.com/office/officeart/2005/8/layout/vProcess5"/>
    <dgm:cxn modelId="{1D55844C-2E2B-4C66-B4A2-BCC82A80F151}" type="presParOf" srcId="{7A02F29F-6F70-4C94-A418-8DEC11B5226A}" destId="{E4B51233-7E23-4541-A2CA-4C30B8607153}" srcOrd="10" destOrd="0" presId="urn:microsoft.com/office/officeart/2005/8/layout/vProcess5"/>
    <dgm:cxn modelId="{2F052ABD-1C50-4A4B-84C2-6301AEF3F6E5}" type="presParOf" srcId="{7A02F29F-6F70-4C94-A418-8DEC11B5226A}" destId="{D00351A8-BCA9-4E67-B2D6-116D032B809E}" srcOrd="11" destOrd="0" presId="urn:microsoft.com/office/officeart/2005/8/layout/vProcess5"/>
    <dgm:cxn modelId="{CDEE8CED-7D5D-406E-95A2-8ED336DC8937}" type="presParOf" srcId="{7A02F29F-6F70-4C94-A418-8DEC11B5226A}" destId="{C629DA3A-A226-42CB-8735-1F23B652C8CF}" srcOrd="12" destOrd="0" presId="urn:microsoft.com/office/officeart/2005/8/layout/vProcess5"/>
    <dgm:cxn modelId="{C7E7F799-1E9F-4055-AC21-1061256989E0}" type="presParOf" srcId="{7A02F29F-6F70-4C94-A418-8DEC11B5226A}" destId="{297708B7-108E-430E-BE16-FC5FA34555DC}" srcOrd="13" destOrd="0" presId="urn:microsoft.com/office/officeart/2005/8/layout/vProcess5"/>
    <dgm:cxn modelId="{84662509-6B4E-4349-A783-B279334F6561}" type="presParOf" srcId="{7A02F29F-6F70-4C94-A418-8DEC11B5226A}" destId="{583288DF-4061-4CA2-BCBE-F0D3E4058BB6}"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FDD972-BBEA-477A-AAD1-C37FEA798C65}"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E9F26675-DEFE-4187-AEE7-CB4945CF5C16}">
      <dgm:prSet/>
      <dgm:spPr/>
      <dgm:t>
        <a:bodyPr/>
        <a:lstStyle/>
        <a:p>
          <a:r>
            <a:rPr lang="fr-FR" b="1"/>
            <a:t>Élaboration d’un programme de formation en trois volets (M2M, l’intervention et la protection de la santé mentale des employés) subventionné par La Croix. Le programme sera disponible pour l’ensemble des organismes. </a:t>
          </a:r>
          <a:r>
            <a:rPr lang="fr-FR" b="1">
              <a:sym typeface="Wingdings" panose="05000000000000000000" pitchFamily="2" charset="2"/>
            </a:rPr>
            <a:t> Débuté en 2023; Fin en 3 étapes les 15 mai, 15 juin et 15 septembre 2024. Employés impliqués : </a:t>
          </a:r>
          <a:r>
            <a:rPr lang="fr-FR" b="1">
              <a:latin typeface="Fairwater Script" panose="02000507000000020003" pitchFamily="2" charset="0"/>
              <a:sym typeface="Wingdings" panose="05000000000000000000" pitchFamily="2" charset="2"/>
            </a:rPr>
            <a:t>Estébane et Stéphanie</a:t>
          </a:r>
          <a:endParaRPr lang="en-US" b="1">
            <a:latin typeface="Fairwater Script" panose="02000507000000020003" pitchFamily="2" charset="0"/>
          </a:endParaRPr>
        </a:p>
      </dgm:t>
    </dgm:pt>
    <dgm:pt modelId="{EF334B13-46CE-445F-8A78-BB5191319F26}" type="parTrans" cxnId="{0956FB73-8FD4-4B02-92C8-2F110BCBE4F8}">
      <dgm:prSet/>
      <dgm:spPr/>
      <dgm:t>
        <a:bodyPr/>
        <a:lstStyle/>
        <a:p>
          <a:endParaRPr lang="en-US"/>
        </a:p>
      </dgm:t>
    </dgm:pt>
    <dgm:pt modelId="{3D73FFFE-FF1F-4669-9AD6-C0F70F7817DD}" type="sibTrans" cxnId="{0956FB73-8FD4-4B02-92C8-2F110BCBE4F8}">
      <dgm:prSet/>
      <dgm:spPr/>
      <dgm:t>
        <a:bodyPr/>
        <a:lstStyle/>
        <a:p>
          <a:endParaRPr lang="en-US"/>
        </a:p>
      </dgm:t>
    </dgm:pt>
    <dgm:pt modelId="{86E1323C-E5F0-4393-8EBF-7D029D069466}">
      <dgm:prSet/>
      <dgm:spPr/>
      <dgm:t>
        <a:bodyPr/>
        <a:lstStyle/>
        <a:p>
          <a:r>
            <a:rPr lang="fr-FR" b="1" dirty="0"/>
            <a:t>Bonification qualificative des avantages offerts aux employés. </a:t>
          </a:r>
          <a:r>
            <a:rPr lang="fr-FR" b="1" dirty="0">
              <a:sym typeface="Wingdings" panose="05000000000000000000" pitchFamily="2" charset="2"/>
            </a:rPr>
            <a:t> Débuté en 2022; Fin prévue en décembre 2024, mais toujours en évolution. Employées impliquées : </a:t>
          </a:r>
          <a:r>
            <a:rPr lang="fr-FR" b="1" dirty="0">
              <a:latin typeface="Fairwater Script" panose="02000507000000020003" pitchFamily="2" charset="0"/>
              <a:sym typeface="Wingdings" panose="05000000000000000000" pitchFamily="2" charset="2"/>
            </a:rPr>
            <a:t>Nathalie, Stéphanie et Valérie</a:t>
          </a:r>
          <a:endParaRPr lang="en-US" b="1" dirty="0"/>
        </a:p>
      </dgm:t>
    </dgm:pt>
    <dgm:pt modelId="{7E323613-D9C9-4A94-9C43-74AB879855C5}" type="parTrans" cxnId="{3C43189E-BD53-4E8E-8CFD-AEB9F3FE3652}">
      <dgm:prSet/>
      <dgm:spPr/>
      <dgm:t>
        <a:bodyPr/>
        <a:lstStyle/>
        <a:p>
          <a:endParaRPr lang="en-US"/>
        </a:p>
      </dgm:t>
    </dgm:pt>
    <dgm:pt modelId="{4959C267-24D8-4CC4-BEC2-285FE7DB5A1B}" type="sibTrans" cxnId="{3C43189E-BD53-4E8E-8CFD-AEB9F3FE3652}">
      <dgm:prSet/>
      <dgm:spPr/>
      <dgm:t>
        <a:bodyPr/>
        <a:lstStyle/>
        <a:p>
          <a:endParaRPr lang="en-US"/>
        </a:p>
      </dgm:t>
    </dgm:pt>
    <dgm:pt modelId="{3F425428-7DAD-4A42-ADDD-0DA199E60C05}" type="pres">
      <dgm:prSet presAssocID="{4CFDD972-BBEA-477A-AAD1-C37FEA798C65}" presName="linear" presStyleCnt="0">
        <dgm:presLayoutVars>
          <dgm:animLvl val="lvl"/>
          <dgm:resizeHandles val="exact"/>
        </dgm:presLayoutVars>
      </dgm:prSet>
      <dgm:spPr/>
    </dgm:pt>
    <dgm:pt modelId="{51262300-0B0D-46EA-8233-A24D9D1522D1}" type="pres">
      <dgm:prSet presAssocID="{E9F26675-DEFE-4187-AEE7-CB4945CF5C16}" presName="parentText" presStyleLbl="node1" presStyleIdx="0" presStyleCnt="2">
        <dgm:presLayoutVars>
          <dgm:chMax val="0"/>
          <dgm:bulletEnabled val="1"/>
        </dgm:presLayoutVars>
      </dgm:prSet>
      <dgm:spPr/>
    </dgm:pt>
    <dgm:pt modelId="{3E0A9FD5-3C2C-4EBD-81EA-C6896F52D536}" type="pres">
      <dgm:prSet presAssocID="{3D73FFFE-FF1F-4669-9AD6-C0F70F7817DD}" presName="spacer" presStyleCnt="0"/>
      <dgm:spPr/>
    </dgm:pt>
    <dgm:pt modelId="{B4291F0D-2957-4823-8581-12E231D3172A}" type="pres">
      <dgm:prSet presAssocID="{86E1323C-E5F0-4393-8EBF-7D029D069466}" presName="parentText" presStyleLbl="node1" presStyleIdx="1" presStyleCnt="2">
        <dgm:presLayoutVars>
          <dgm:chMax val="0"/>
          <dgm:bulletEnabled val="1"/>
        </dgm:presLayoutVars>
      </dgm:prSet>
      <dgm:spPr/>
    </dgm:pt>
  </dgm:ptLst>
  <dgm:cxnLst>
    <dgm:cxn modelId="{0150203A-9450-4767-AF76-CF94DAA448E6}" type="presOf" srcId="{E9F26675-DEFE-4187-AEE7-CB4945CF5C16}" destId="{51262300-0B0D-46EA-8233-A24D9D1522D1}" srcOrd="0" destOrd="0" presId="urn:microsoft.com/office/officeart/2005/8/layout/vList2"/>
    <dgm:cxn modelId="{0956FB73-8FD4-4B02-92C8-2F110BCBE4F8}" srcId="{4CFDD972-BBEA-477A-AAD1-C37FEA798C65}" destId="{E9F26675-DEFE-4187-AEE7-CB4945CF5C16}" srcOrd="0" destOrd="0" parTransId="{EF334B13-46CE-445F-8A78-BB5191319F26}" sibTransId="{3D73FFFE-FF1F-4669-9AD6-C0F70F7817DD}"/>
    <dgm:cxn modelId="{3C43189E-BD53-4E8E-8CFD-AEB9F3FE3652}" srcId="{4CFDD972-BBEA-477A-AAD1-C37FEA798C65}" destId="{86E1323C-E5F0-4393-8EBF-7D029D069466}" srcOrd="1" destOrd="0" parTransId="{7E323613-D9C9-4A94-9C43-74AB879855C5}" sibTransId="{4959C267-24D8-4CC4-BEC2-285FE7DB5A1B}"/>
    <dgm:cxn modelId="{FE7895A7-312A-4CFB-B8B2-F281682F8664}" type="presOf" srcId="{4CFDD972-BBEA-477A-AAD1-C37FEA798C65}" destId="{3F425428-7DAD-4A42-ADDD-0DA199E60C05}" srcOrd="0" destOrd="0" presId="urn:microsoft.com/office/officeart/2005/8/layout/vList2"/>
    <dgm:cxn modelId="{204BFDB0-2100-440B-AC33-DD4FEB07C97B}" type="presOf" srcId="{86E1323C-E5F0-4393-8EBF-7D029D069466}" destId="{B4291F0D-2957-4823-8581-12E231D3172A}" srcOrd="0" destOrd="0" presId="urn:microsoft.com/office/officeart/2005/8/layout/vList2"/>
    <dgm:cxn modelId="{5D30A267-BEC0-43FA-AE57-40F9571394AA}" type="presParOf" srcId="{3F425428-7DAD-4A42-ADDD-0DA199E60C05}" destId="{51262300-0B0D-46EA-8233-A24D9D1522D1}" srcOrd="0" destOrd="0" presId="urn:microsoft.com/office/officeart/2005/8/layout/vList2"/>
    <dgm:cxn modelId="{67C11997-FCA1-45D0-BABE-98C2BDB9823F}" type="presParOf" srcId="{3F425428-7DAD-4A42-ADDD-0DA199E60C05}" destId="{3E0A9FD5-3C2C-4EBD-81EA-C6896F52D536}" srcOrd="1" destOrd="0" presId="urn:microsoft.com/office/officeart/2005/8/layout/vList2"/>
    <dgm:cxn modelId="{1E29C4FA-DFF2-49C9-8A96-232CF275C41E}" type="presParOf" srcId="{3F425428-7DAD-4A42-ADDD-0DA199E60C05}" destId="{B4291F0D-2957-4823-8581-12E231D3172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FDD972-BBEA-477A-AAD1-C37FEA798C65}"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86E1323C-E5F0-4393-8EBF-7D029D069466}">
      <dgm:prSet/>
      <dgm:spPr/>
      <dgm:t>
        <a:bodyPr/>
        <a:lstStyle/>
        <a:p>
          <a:r>
            <a:rPr lang="fr-FR" b="1"/>
            <a:t>Refonte du volet jeunesse </a:t>
          </a:r>
          <a:r>
            <a:rPr lang="fr-FR" b="1">
              <a:sym typeface="Wingdings" panose="05000000000000000000" pitchFamily="2" charset="2"/>
            </a:rPr>
            <a:t> Débuté en 2022; Fin prévue pour décembre 2024. Employée impliquée : </a:t>
          </a:r>
          <a:r>
            <a:rPr lang="fr-FR" b="1">
              <a:latin typeface="Fairwater Script" panose="02000507000000020003" pitchFamily="2" charset="0"/>
              <a:sym typeface="Wingdings" panose="05000000000000000000" pitchFamily="2" charset="2"/>
            </a:rPr>
            <a:t>Amélie Poulin</a:t>
          </a:r>
          <a:endParaRPr lang="en-US" b="1"/>
        </a:p>
      </dgm:t>
    </dgm:pt>
    <dgm:pt modelId="{7E323613-D9C9-4A94-9C43-74AB879855C5}" type="parTrans" cxnId="{3C43189E-BD53-4E8E-8CFD-AEB9F3FE3652}">
      <dgm:prSet/>
      <dgm:spPr/>
      <dgm:t>
        <a:bodyPr/>
        <a:lstStyle/>
        <a:p>
          <a:endParaRPr lang="en-US"/>
        </a:p>
      </dgm:t>
    </dgm:pt>
    <dgm:pt modelId="{4959C267-24D8-4CC4-BEC2-285FE7DB5A1B}" type="sibTrans" cxnId="{3C43189E-BD53-4E8E-8CFD-AEB9F3FE3652}">
      <dgm:prSet/>
      <dgm:spPr/>
      <dgm:t>
        <a:bodyPr/>
        <a:lstStyle/>
        <a:p>
          <a:endParaRPr lang="en-US"/>
        </a:p>
      </dgm:t>
    </dgm:pt>
    <dgm:pt modelId="{6C783470-9A04-4D06-8D09-E02CE521CABB}">
      <dgm:prSet/>
      <dgm:spPr/>
      <dgm:t>
        <a:bodyPr/>
        <a:lstStyle/>
        <a:p>
          <a:r>
            <a:rPr lang="fr-FR" b="1"/>
            <a:t>Aménagement de la cour extérieure en parc urbain entièrement adapté aux besoins spécifiques de notre clientèle. </a:t>
          </a:r>
          <a:r>
            <a:rPr lang="fr-FR" b="1">
              <a:sym typeface="Wingdings" panose="05000000000000000000" pitchFamily="2" charset="2"/>
            </a:rPr>
            <a:t> Débuté en 2023; Fin prévue en mai 2025. Employées concernées : </a:t>
          </a:r>
          <a:r>
            <a:rPr lang="fr-FR" b="1">
              <a:latin typeface="Fairwater Script" panose="02000507000000020003" pitchFamily="2" charset="0"/>
              <a:sym typeface="Wingdings" panose="05000000000000000000" pitchFamily="2" charset="2"/>
            </a:rPr>
            <a:t>Amélie, Isabelle, Stéphanie et Valérie</a:t>
          </a:r>
          <a:endParaRPr lang="en-US" b="1"/>
        </a:p>
      </dgm:t>
    </dgm:pt>
    <dgm:pt modelId="{F642E8EB-4BED-48C3-A6C1-F93CC7CA0259}" type="parTrans" cxnId="{FAAF43CA-5FD8-4C6A-BD30-7809880FB1EF}">
      <dgm:prSet/>
      <dgm:spPr/>
      <dgm:t>
        <a:bodyPr/>
        <a:lstStyle/>
        <a:p>
          <a:endParaRPr lang="en-US"/>
        </a:p>
      </dgm:t>
    </dgm:pt>
    <dgm:pt modelId="{5A6EA7F1-F565-4139-92F3-B26C294A396F}" type="sibTrans" cxnId="{FAAF43CA-5FD8-4C6A-BD30-7809880FB1EF}">
      <dgm:prSet/>
      <dgm:spPr/>
      <dgm:t>
        <a:bodyPr/>
        <a:lstStyle/>
        <a:p>
          <a:endParaRPr lang="en-US"/>
        </a:p>
      </dgm:t>
    </dgm:pt>
    <dgm:pt modelId="{E9F26675-DEFE-4187-AEE7-CB4945CF5C16}">
      <dgm:prSet/>
      <dgm:spPr/>
      <dgm:t>
        <a:bodyPr/>
        <a:lstStyle/>
        <a:p>
          <a:r>
            <a:rPr lang="fr-FR" b="1"/>
            <a:t>Création des Jardins Urbains, nomination d’ambassadeurs de l’agriculture urbaine de l’agglomération de Longueuil avec le programme des Saines Habitudes de Vie. </a:t>
          </a:r>
          <a:r>
            <a:rPr lang="fr-FR" b="1">
              <a:sym typeface="Wingdings" panose="05000000000000000000" pitchFamily="2" charset="2"/>
            </a:rPr>
            <a:t> Débuté en 2022; Fin 31 mars 2025. Employés impliqués : </a:t>
          </a:r>
          <a:r>
            <a:rPr lang="fr-FR" b="1">
              <a:latin typeface="Fairwater Script" panose="02000507000000020003" pitchFamily="2" charset="0"/>
              <a:sym typeface="Wingdings" panose="05000000000000000000" pitchFamily="2" charset="2"/>
            </a:rPr>
            <a:t>Isabelle St-Cyr</a:t>
          </a:r>
          <a:endParaRPr lang="en-US" b="1"/>
        </a:p>
      </dgm:t>
    </dgm:pt>
    <dgm:pt modelId="{3D73FFFE-FF1F-4669-9AD6-C0F70F7817DD}" type="sibTrans" cxnId="{0956FB73-8FD4-4B02-92C8-2F110BCBE4F8}">
      <dgm:prSet/>
      <dgm:spPr/>
      <dgm:t>
        <a:bodyPr/>
        <a:lstStyle/>
        <a:p>
          <a:endParaRPr lang="en-US"/>
        </a:p>
      </dgm:t>
    </dgm:pt>
    <dgm:pt modelId="{EF334B13-46CE-445F-8A78-BB5191319F26}" type="parTrans" cxnId="{0956FB73-8FD4-4B02-92C8-2F110BCBE4F8}">
      <dgm:prSet/>
      <dgm:spPr/>
      <dgm:t>
        <a:bodyPr/>
        <a:lstStyle/>
        <a:p>
          <a:endParaRPr lang="en-US"/>
        </a:p>
      </dgm:t>
    </dgm:pt>
    <dgm:pt modelId="{AADDE30E-DB87-40B2-8428-2381A3709826}" type="pres">
      <dgm:prSet presAssocID="{4CFDD972-BBEA-477A-AAD1-C37FEA798C65}" presName="linear" presStyleCnt="0">
        <dgm:presLayoutVars>
          <dgm:animLvl val="lvl"/>
          <dgm:resizeHandles val="exact"/>
        </dgm:presLayoutVars>
      </dgm:prSet>
      <dgm:spPr/>
    </dgm:pt>
    <dgm:pt modelId="{343C3402-2B86-4598-910F-0F8CB47006C1}" type="pres">
      <dgm:prSet presAssocID="{E9F26675-DEFE-4187-AEE7-CB4945CF5C16}" presName="parentText" presStyleLbl="node1" presStyleIdx="0" presStyleCnt="3">
        <dgm:presLayoutVars>
          <dgm:chMax val="0"/>
          <dgm:bulletEnabled val="1"/>
        </dgm:presLayoutVars>
      </dgm:prSet>
      <dgm:spPr/>
    </dgm:pt>
    <dgm:pt modelId="{F807B7C4-CEDE-4C78-87CD-9B9604A86C1A}" type="pres">
      <dgm:prSet presAssocID="{3D73FFFE-FF1F-4669-9AD6-C0F70F7817DD}" presName="spacer" presStyleCnt="0"/>
      <dgm:spPr/>
    </dgm:pt>
    <dgm:pt modelId="{E9AAC729-75FC-4602-B4DC-656AE56FF4FB}" type="pres">
      <dgm:prSet presAssocID="{86E1323C-E5F0-4393-8EBF-7D029D069466}" presName="parentText" presStyleLbl="node1" presStyleIdx="1" presStyleCnt="3">
        <dgm:presLayoutVars>
          <dgm:chMax val="0"/>
          <dgm:bulletEnabled val="1"/>
        </dgm:presLayoutVars>
      </dgm:prSet>
      <dgm:spPr/>
    </dgm:pt>
    <dgm:pt modelId="{409BA80A-9419-44B4-9B7F-DE3F638886BB}" type="pres">
      <dgm:prSet presAssocID="{4959C267-24D8-4CC4-BEC2-285FE7DB5A1B}" presName="spacer" presStyleCnt="0"/>
      <dgm:spPr/>
    </dgm:pt>
    <dgm:pt modelId="{FEE009FE-D864-4BBF-AFAC-05491C525477}" type="pres">
      <dgm:prSet presAssocID="{6C783470-9A04-4D06-8D09-E02CE521CABB}" presName="parentText" presStyleLbl="node1" presStyleIdx="2" presStyleCnt="3">
        <dgm:presLayoutVars>
          <dgm:chMax val="0"/>
          <dgm:bulletEnabled val="1"/>
        </dgm:presLayoutVars>
      </dgm:prSet>
      <dgm:spPr/>
    </dgm:pt>
  </dgm:ptLst>
  <dgm:cxnLst>
    <dgm:cxn modelId="{8FC61471-9364-4E97-97C2-7E8612F2784A}" type="presOf" srcId="{E9F26675-DEFE-4187-AEE7-CB4945CF5C16}" destId="{343C3402-2B86-4598-910F-0F8CB47006C1}" srcOrd="0" destOrd="0" presId="urn:microsoft.com/office/officeart/2005/8/layout/vList2"/>
    <dgm:cxn modelId="{0956FB73-8FD4-4B02-92C8-2F110BCBE4F8}" srcId="{4CFDD972-BBEA-477A-AAD1-C37FEA798C65}" destId="{E9F26675-DEFE-4187-AEE7-CB4945CF5C16}" srcOrd="0" destOrd="0" parTransId="{EF334B13-46CE-445F-8A78-BB5191319F26}" sibTransId="{3D73FFFE-FF1F-4669-9AD6-C0F70F7817DD}"/>
    <dgm:cxn modelId="{1514C181-4C1D-41F1-B2DB-49F04CD00E1B}" type="presOf" srcId="{6C783470-9A04-4D06-8D09-E02CE521CABB}" destId="{FEE009FE-D864-4BBF-AFAC-05491C525477}" srcOrd="0" destOrd="0" presId="urn:microsoft.com/office/officeart/2005/8/layout/vList2"/>
    <dgm:cxn modelId="{6AABE296-F7DD-4774-AA9E-5D76EF76F04B}" type="presOf" srcId="{86E1323C-E5F0-4393-8EBF-7D029D069466}" destId="{E9AAC729-75FC-4602-B4DC-656AE56FF4FB}" srcOrd="0" destOrd="0" presId="urn:microsoft.com/office/officeart/2005/8/layout/vList2"/>
    <dgm:cxn modelId="{3C43189E-BD53-4E8E-8CFD-AEB9F3FE3652}" srcId="{4CFDD972-BBEA-477A-AAD1-C37FEA798C65}" destId="{86E1323C-E5F0-4393-8EBF-7D029D069466}" srcOrd="1" destOrd="0" parTransId="{7E323613-D9C9-4A94-9C43-74AB879855C5}" sibTransId="{4959C267-24D8-4CC4-BEC2-285FE7DB5A1B}"/>
    <dgm:cxn modelId="{FAAF43CA-5FD8-4C6A-BD30-7809880FB1EF}" srcId="{4CFDD972-BBEA-477A-AAD1-C37FEA798C65}" destId="{6C783470-9A04-4D06-8D09-E02CE521CABB}" srcOrd="2" destOrd="0" parTransId="{F642E8EB-4BED-48C3-A6C1-F93CC7CA0259}" sibTransId="{5A6EA7F1-F565-4139-92F3-B26C294A396F}"/>
    <dgm:cxn modelId="{280788CA-7E18-464E-8597-882A1FB68C68}" type="presOf" srcId="{4CFDD972-BBEA-477A-AAD1-C37FEA798C65}" destId="{AADDE30E-DB87-40B2-8428-2381A3709826}" srcOrd="0" destOrd="0" presId="urn:microsoft.com/office/officeart/2005/8/layout/vList2"/>
    <dgm:cxn modelId="{B1CAD173-439D-4240-9595-D069BD8B18E2}" type="presParOf" srcId="{AADDE30E-DB87-40B2-8428-2381A3709826}" destId="{343C3402-2B86-4598-910F-0F8CB47006C1}" srcOrd="0" destOrd="0" presId="urn:microsoft.com/office/officeart/2005/8/layout/vList2"/>
    <dgm:cxn modelId="{5272A527-02B6-4F84-A887-6698B93487B7}" type="presParOf" srcId="{AADDE30E-DB87-40B2-8428-2381A3709826}" destId="{F807B7C4-CEDE-4C78-87CD-9B9604A86C1A}" srcOrd="1" destOrd="0" presId="urn:microsoft.com/office/officeart/2005/8/layout/vList2"/>
    <dgm:cxn modelId="{7C699151-528D-426F-94F4-2DB8F1CCC862}" type="presParOf" srcId="{AADDE30E-DB87-40B2-8428-2381A3709826}" destId="{E9AAC729-75FC-4602-B4DC-656AE56FF4FB}" srcOrd="2" destOrd="0" presId="urn:microsoft.com/office/officeart/2005/8/layout/vList2"/>
    <dgm:cxn modelId="{576C3A2E-BC90-418A-8CD7-16040996EAE2}" type="presParOf" srcId="{AADDE30E-DB87-40B2-8428-2381A3709826}" destId="{409BA80A-9419-44B4-9B7F-DE3F638886BB}" srcOrd="3" destOrd="0" presId="urn:microsoft.com/office/officeart/2005/8/layout/vList2"/>
    <dgm:cxn modelId="{D16A1124-5315-45AB-AC1C-11DC7A2472AE}" type="presParOf" srcId="{AADDE30E-DB87-40B2-8428-2381A3709826}" destId="{FEE009FE-D864-4BBF-AFAC-05491C52547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95A87-1A01-4760-B3B0-0C6CC29CCCBB}">
      <dsp:nvSpPr>
        <dsp:cNvPr id="0" name=""/>
        <dsp:cNvSpPr/>
      </dsp:nvSpPr>
      <dsp:spPr>
        <a:xfrm>
          <a:off x="0" y="0"/>
          <a:ext cx="7392921" cy="517478"/>
        </a:xfrm>
        <a:prstGeom prst="roundRect">
          <a:avLst>
            <a:gd name="adj" fmla="val 10000"/>
          </a:avLst>
        </a:prstGeom>
        <a:solidFill>
          <a:schemeClr val="accent1"/>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1" kern="1200" dirty="0">
              <a:solidFill>
                <a:schemeClr val="accent6">
                  <a:lumMod val="75000"/>
                </a:schemeClr>
              </a:solidFill>
            </a:rPr>
            <a:t>Agrandissement 2022-23</a:t>
          </a:r>
          <a:endParaRPr lang="en-US" sz="1800" b="1" kern="1200" dirty="0">
            <a:solidFill>
              <a:schemeClr val="accent6">
                <a:lumMod val="75000"/>
              </a:schemeClr>
            </a:solidFill>
          </a:endParaRPr>
        </a:p>
      </dsp:txBody>
      <dsp:txXfrm>
        <a:off x="15156" y="15156"/>
        <a:ext cx="6773977" cy="487166"/>
      </dsp:txXfrm>
    </dsp:sp>
    <dsp:sp modelId="{2BB1B076-8330-40BA-93D1-6426696E1052}">
      <dsp:nvSpPr>
        <dsp:cNvPr id="0" name=""/>
        <dsp:cNvSpPr/>
      </dsp:nvSpPr>
      <dsp:spPr>
        <a:xfrm>
          <a:off x="552068" y="589351"/>
          <a:ext cx="7392921" cy="517478"/>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1" kern="1200" dirty="0">
              <a:solidFill>
                <a:schemeClr val="accent6">
                  <a:lumMod val="75000"/>
                </a:schemeClr>
              </a:solidFill>
            </a:rPr>
            <a:t>Unification des services et optimisations des installations 2023</a:t>
          </a:r>
          <a:endParaRPr lang="en-US" sz="1800" b="1" kern="1200" dirty="0">
            <a:solidFill>
              <a:schemeClr val="accent6">
                <a:lumMod val="75000"/>
              </a:schemeClr>
            </a:solidFill>
          </a:endParaRPr>
        </a:p>
      </dsp:txBody>
      <dsp:txXfrm>
        <a:off x="567224" y="604507"/>
        <a:ext cx="6474179" cy="487166"/>
      </dsp:txXfrm>
    </dsp:sp>
    <dsp:sp modelId="{BD538F69-0872-440A-ABEA-6EC1639ED4AA}">
      <dsp:nvSpPr>
        <dsp:cNvPr id="0" name=""/>
        <dsp:cNvSpPr/>
      </dsp:nvSpPr>
      <dsp:spPr>
        <a:xfrm>
          <a:off x="1104137" y="1178702"/>
          <a:ext cx="7392921" cy="51747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1" kern="1200" dirty="0"/>
            <a:t>Amélioration du milieu de vie 2022/2024</a:t>
          </a:r>
          <a:endParaRPr lang="en-US" sz="1800" b="1" kern="1200" dirty="0"/>
        </a:p>
      </dsp:txBody>
      <dsp:txXfrm>
        <a:off x="1119293" y="1193858"/>
        <a:ext cx="6474179" cy="487166"/>
      </dsp:txXfrm>
    </dsp:sp>
    <dsp:sp modelId="{C49AE7FD-2BBE-4F31-A1F8-5D3030F4A53C}">
      <dsp:nvSpPr>
        <dsp:cNvPr id="0" name=""/>
        <dsp:cNvSpPr/>
      </dsp:nvSpPr>
      <dsp:spPr>
        <a:xfrm>
          <a:off x="1656206" y="1768053"/>
          <a:ext cx="7392921" cy="517478"/>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fr-FR" sz="1800" b="1" kern="1200" dirty="0"/>
            <a:t>Refonte du volet adulte 2019/2022</a:t>
          </a:r>
          <a:endParaRPr lang="en-US" sz="1800" b="1" kern="1200" dirty="0"/>
        </a:p>
      </dsp:txBody>
      <dsp:txXfrm>
        <a:off x="1671362" y="1783209"/>
        <a:ext cx="6474179" cy="487166"/>
      </dsp:txXfrm>
    </dsp:sp>
    <dsp:sp modelId="{C96F2777-E55E-4E9F-B80D-BE682C688073}">
      <dsp:nvSpPr>
        <dsp:cNvPr id="0" name=""/>
        <dsp:cNvSpPr/>
      </dsp:nvSpPr>
      <dsp:spPr>
        <a:xfrm>
          <a:off x="2208275" y="2357404"/>
          <a:ext cx="7392921" cy="517478"/>
        </a:xfrm>
        <a:prstGeom prst="roundRect">
          <a:avLst>
            <a:gd name="adj" fmla="val 10000"/>
          </a:avLst>
        </a:prstGeom>
        <a:solidFill>
          <a:schemeClr val="accent6">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00075">
            <a:lnSpc>
              <a:spcPct val="90000"/>
            </a:lnSpc>
            <a:spcBef>
              <a:spcPct val="0"/>
            </a:spcBef>
            <a:spcAft>
              <a:spcPct val="35000"/>
            </a:spcAft>
            <a:buNone/>
          </a:pPr>
          <a:r>
            <a:rPr lang="fr-FR" sz="1350" b="1" kern="1200" dirty="0"/>
            <a:t>Création d’un groupe d’adolescents intégré au volet adulte pendant le camp d’été 2018</a:t>
          </a:r>
          <a:endParaRPr lang="en-US" sz="1350" b="1" kern="1200" dirty="0"/>
        </a:p>
      </dsp:txBody>
      <dsp:txXfrm>
        <a:off x="2223431" y="2372560"/>
        <a:ext cx="6474179" cy="487166"/>
      </dsp:txXfrm>
    </dsp:sp>
    <dsp:sp modelId="{CD68AA8C-7C3B-49CF-BA90-83E25E07378D}">
      <dsp:nvSpPr>
        <dsp:cNvPr id="0" name=""/>
        <dsp:cNvSpPr/>
      </dsp:nvSpPr>
      <dsp:spPr>
        <a:xfrm>
          <a:off x="7056560" y="378047"/>
          <a:ext cx="336361" cy="336361"/>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132241" y="378047"/>
        <a:ext cx="184999" cy="253112"/>
      </dsp:txXfrm>
    </dsp:sp>
    <dsp:sp modelId="{38B3B88B-89E3-4F5C-B245-02140D005F3C}">
      <dsp:nvSpPr>
        <dsp:cNvPr id="0" name=""/>
        <dsp:cNvSpPr/>
      </dsp:nvSpPr>
      <dsp:spPr>
        <a:xfrm>
          <a:off x="7608629" y="967398"/>
          <a:ext cx="336361" cy="336361"/>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684310" y="967398"/>
        <a:ext cx="184999" cy="253112"/>
      </dsp:txXfrm>
    </dsp:sp>
    <dsp:sp modelId="{E88F027B-897E-4D87-96EB-A6E859D67E18}">
      <dsp:nvSpPr>
        <dsp:cNvPr id="0" name=""/>
        <dsp:cNvSpPr/>
      </dsp:nvSpPr>
      <dsp:spPr>
        <a:xfrm>
          <a:off x="8160698" y="1548124"/>
          <a:ext cx="336361" cy="336361"/>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8236379" y="1548124"/>
        <a:ext cx="184999" cy="253112"/>
      </dsp:txXfrm>
    </dsp:sp>
    <dsp:sp modelId="{54295061-5ABE-48B8-A726-3F53E3D3A619}">
      <dsp:nvSpPr>
        <dsp:cNvPr id="0" name=""/>
        <dsp:cNvSpPr/>
      </dsp:nvSpPr>
      <dsp:spPr>
        <a:xfrm>
          <a:off x="8712766" y="2143225"/>
          <a:ext cx="336361" cy="336361"/>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8788447" y="2143225"/>
        <a:ext cx="184999" cy="2531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95A87-1A01-4760-B3B0-0C6CC29CCCBB}">
      <dsp:nvSpPr>
        <dsp:cNvPr id="0" name=""/>
        <dsp:cNvSpPr/>
      </dsp:nvSpPr>
      <dsp:spPr>
        <a:xfrm>
          <a:off x="0" y="0"/>
          <a:ext cx="7392921" cy="517478"/>
        </a:xfrm>
        <a:prstGeom prst="roundRect">
          <a:avLst>
            <a:gd name="adj" fmla="val 10000"/>
          </a:avLst>
        </a:prstGeom>
        <a:solidFill>
          <a:schemeClr val="accent1"/>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b="1" kern="1200" dirty="0">
              <a:solidFill>
                <a:schemeClr val="accent6">
                  <a:lumMod val="75000"/>
                </a:schemeClr>
              </a:solidFill>
            </a:rPr>
            <a:t>Changement des ratios pour répondre aux besoins des usagers 2020</a:t>
          </a:r>
          <a:endParaRPr lang="en-US" sz="1600" b="1" kern="1200" dirty="0">
            <a:solidFill>
              <a:schemeClr val="accent6">
                <a:lumMod val="75000"/>
              </a:schemeClr>
            </a:solidFill>
          </a:endParaRPr>
        </a:p>
      </dsp:txBody>
      <dsp:txXfrm>
        <a:off x="15156" y="15156"/>
        <a:ext cx="6773977" cy="487166"/>
      </dsp:txXfrm>
    </dsp:sp>
    <dsp:sp modelId="{2BB1B076-8330-40BA-93D1-6426696E1052}">
      <dsp:nvSpPr>
        <dsp:cNvPr id="0" name=""/>
        <dsp:cNvSpPr/>
      </dsp:nvSpPr>
      <dsp:spPr>
        <a:xfrm>
          <a:off x="552068" y="589351"/>
          <a:ext cx="7392921" cy="517478"/>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b="1" kern="1200" dirty="0">
              <a:solidFill>
                <a:schemeClr val="accent6">
                  <a:lumMod val="75000"/>
                </a:schemeClr>
              </a:solidFill>
            </a:rPr>
            <a:t>Projet pilote entente de services avec les CISSS MC et ME pour le volet jeunesse ratio 1 :2 2016</a:t>
          </a:r>
          <a:endParaRPr lang="en-US" sz="1600" b="1" kern="1200" dirty="0">
            <a:solidFill>
              <a:schemeClr val="accent6">
                <a:lumMod val="75000"/>
              </a:schemeClr>
            </a:solidFill>
          </a:endParaRPr>
        </a:p>
      </dsp:txBody>
      <dsp:txXfrm>
        <a:off x="567224" y="604507"/>
        <a:ext cx="6474179" cy="487166"/>
      </dsp:txXfrm>
    </dsp:sp>
    <dsp:sp modelId="{BD538F69-0872-440A-ABEA-6EC1639ED4AA}">
      <dsp:nvSpPr>
        <dsp:cNvPr id="0" name=""/>
        <dsp:cNvSpPr/>
      </dsp:nvSpPr>
      <dsp:spPr>
        <a:xfrm>
          <a:off x="1104137" y="1178702"/>
          <a:ext cx="7392921" cy="51747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b="1" kern="1200" dirty="0"/>
            <a:t>Projet pilote entente de services avec le CISSS ME pour le volet adulte ratio 1 :2 2018</a:t>
          </a:r>
          <a:endParaRPr lang="en-US" sz="1600" b="1" kern="1200" dirty="0"/>
        </a:p>
      </dsp:txBody>
      <dsp:txXfrm>
        <a:off x="1119293" y="1193858"/>
        <a:ext cx="6474179" cy="487166"/>
      </dsp:txXfrm>
    </dsp:sp>
    <dsp:sp modelId="{C49AE7FD-2BBE-4F31-A1F8-5D3030F4A53C}">
      <dsp:nvSpPr>
        <dsp:cNvPr id="0" name=""/>
        <dsp:cNvSpPr/>
      </dsp:nvSpPr>
      <dsp:spPr>
        <a:xfrm>
          <a:off x="1656206" y="1768053"/>
          <a:ext cx="7392921" cy="517478"/>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b="1" kern="1200" dirty="0"/>
            <a:t>Projet pilote entente de services avec le CISSS ME et le CRDI pour le volet adulte ratio 1 :1 2021</a:t>
          </a:r>
          <a:endParaRPr lang="en-US" sz="1600" b="1" kern="1200" dirty="0"/>
        </a:p>
      </dsp:txBody>
      <dsp:txXfrm>
        <a:off x="1671362" y="1783209"/>
        <a:ext cx="6474179" cy="487166"/>
      </dsp:txXfrm>
    </dsp:sp>
    <dsp:sp modelId="{C96F2777-E55E-4E9F-B80D-BE682C688073}">
      <dsp:nvSpPr>
        <dsp:cNvPr id="0" name=""/>
        <dsp:cNvSpPr/>
      </dsp:nvSpPr>
      <dsp:spPr>
        <a:xfrm>
          <a:off x="2208275" y="2357404"/>
          <a:ext cx="7392921" cy="517478"/>
        </a:xfrm>
        <a:prstGeom prst="roundRect">
          <a:avLst>
            <a:gd name="adj" fmla="val 10000"/>
          </a:avLst>
        </a:prstGeom>
        <a:solidFill>
          <a:schemeClr val="accent6">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r-FR" sz="1700" b="1" kern="1200" dirty="0"/>
            <a:t>Projet de recherche avec L’UQO </a:t>
          </a:r>
          <a:r>
            <a:rPr lang="fr-FR" sz="1700" b="1" i="1" kern="1200" dirty="0"/>
            <a:t>À vélo pour un meilleur soi </a:t>
          </a:r>
          <a:r>
            <a:rPr lang="fr-FR" sz="1700" b="1" kern="1200" dirty="0"/>
            <a:t>2021-22</a:t>
          </a:r>
          <a:endParaRPr lang="en-US" sz="1700" b="1" kern="1200" dirty="0"/>
        </a:p>
      </dsp:txBody>
      <dsp:txXfrm>
        <a:off x="2223431" y="2372560"/>
        <a:ext cx="6474179" cy="487166"/>
      </dsp:txXfrm>
    </dsp:sp>
    <dsp:sp modelId="{CD68AA8C-7C3B-49CF-BA90-83E25E07378D}">
      <dsp:nvSpPr>
        <dsp:cNvPr id="0" name=""/>
        <dsp:cNvSpPr/>
      </dsp:nvSpPr>
      <dsp:spPr>
        <a:xfrm>
          <a:off x="7056560" y="378047"/>
          <a:ext cx="336361" cy="336361"/>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132241" y="378047"/>
        <a:ext cx="184999" cy="253112"/>
      </dsp:txXfrm>
    </dsp:sp>
    <dsp:sp modelId="{38B3B88B-89E3-4F5C-B245-02140D005F3C}">
      <dsp:nvSpPr>
        <dsp:cNvPr id="0" name=""/>
        <dsp:cNvSpPr/>
      </dsp:nvSpPr>
      <dsp:spPr>
        <a:xfrm>
          <a:off x="7608629" y="967398"/>
          <a:ext cx="336361" cy="336361"/>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684310" y="967398"/>
        <a:ext cx="184999" cy="253112"/>
      </dsp:txXfrm>
    </dsp:sp>
    <dsp:sp modelId="{E88F027B-897E-4D87-96EB-A6E859D67E18}">
      <dsp:nvSpPr>
        <dsp:cNvPr id="0" name=""/>
        <dsp:cNvSpPr/>
      </dsp:nvSpPr>
      <dsp:spPr>
        <a:xfrm>
          <a:off x="8160698" y="1548124"/>
          <a:ext cx="336361" cy="336361"/>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8236379" y="1548124"/>
        <a:ext cx="184999" cy="253112"/>
      </dsp:txXfrm>
    </dsp:sp>
    <dsp:sp modelId="{54295061-5ABE-48B8-A726-3F53E3D3A619}">
      <dsp:nvSpPr>
        <dsp:cNvPr id="0" name=""/>
        <dsp:cNvSpPr/>
      </dsp:nvSpPr>
      <dsp:spPr>
        <a:xfrm>
          <a:off x="8712766" y="2143225"/>
          <a:ext cx="336361" cy="336361"/>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8788447" y="2143225"/>
        <a:ext cx="184999" cy="2531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95A87-1A01-4760-B3B0-0C6CC29CCCBB}">
      <dsp:nvSpPr>
        <dsp:cNvPr id="0" name=""/>
        <dsp:cNvSpPr/>
      </dsp:nvSpPr>
      <dsp:spPr>
        <a:xfrm>
          <a:off x="0" y="0"/>
          <a:ext cx="7392921" cy="517478"/>
        </a:xfrm>
        <a:prstGeom prst="roundRect">
          <a:avLst>
            <a:gd name="adj" fmla="val 10000"/>
          </a:avLst>
        </a:prstGeom>
        <a:solidFill>
          <a:schemeClr val="accent1"/>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b="1" kern="1200" dirty="0">
              <a:solidFill>
                <a:schemeClr val="accent6">
                  <a:lumMod val="75000"/>
                </a:schemeClr>
              </a:solidFill>
            </a:rPr>
            <a:t>Informatisation M2M</a:t>
          </a:r>
          <a:endParaRPr lang="en-US" sz="1600" b="1" kern="1200" dirty="0">
            <a:solidFill>
              <a:schemeClr val="accent6">
                <a:lumMod val="75000"/>
              </a:schemeClr>
            </a:solidFill>
          </a:endParaRPr>
        </a:p>
      </dsp:txBody>
      <dsp:txXfrm>
        <a:off x="15156" y="15156"/>
        <a:ext cx="6773977" cy="487166"/>
      </dsp:txXfrm>
    </dsp:sp>
    <dsp:sp modelId="{2BB1B076-8330-40BA-93D1-6426696E1052}">
      <dsp:nvSpPr>
        <dsp:cNvPr id="0" name=""/>
        <dsp:cNvSpPr/>
      </dsp:nvSpPr>
      <dsp:spPr>
        <a:xfrm>
          <a:off x="552068" y="589351"/>
          <a:ext cx="7392921" cy="517478"/>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dirty="0">
              <a:solidFill>
                <a:schemeClr val="accent6">
                  <a:lumMod val="75000"/>
                </a:schemeClr>
              </a:solidFill>
              <a:sym typeface="Wingdings" panose="05000000000000000000" pitchFamily="2" charset="2"/>
            </a:rPr>
            <a:t></a:t>
          </a:r>
          <a:r>
            <a:rPr lang="fr-FR" sz="1600" kern="1200" dirty="0">
              <a:solidFill>
                <a:schemeClr val="accent6">
                  <a:lumMod val="75000"/>
                </a:schemeClr>
              </a:solidFill>
            </a:rPr>
            <a:t> </a:t>
          </a:r>
          <a:r>
            <a:rPr lang="fr-FR" sz="1600" b="1" kern="1200" dirty="0">
              <a:solidFill>
                <a:schemeClr val="accent6">
                  <a:lumMod val="75000"/>
                </a:schemeClr>
              </a:solidFill>
            </a:rPr>
            <a:t>Implantation </a:t>
          </a:r>
          <a:r>
            <a:rPr lang="fr-FR" sz="1600" b="1" kern="1200" dirty="0" err="1">
              <a:solidFill>
                <a:schemeClr val="accent6">
                  <a:lumMod val="75000"/>
                </a:schemeClr>
              </a:solidFill>
            </a:rPr>
            <a:t>Agendrix</a:t>
          </a:r>
          <a:r>
            <a:rPr lang="fr-FR" sz="1600" b="1" kern="1200" dirty="0">
              <a:solidFill>
                <a:schemeClr val="accent6">
                  <a:lumMod val="75000"/>
                </a:schemeClr>
              </a:solidFill>
            </a:rPr>
            <a:t> 2022</a:t>
          </a:r>
          <a:endParaRPr lang="en-US" sz="1600" b="1" kern="1200" dirty="0">
            <a:solidFill>
              <a:schemeClr val="accent6">
                <a:lumMod val="75000"/>
              </a:schemeClr>
            </a:solidFill>
          </a:endParaRPr>
        </a:p>
      </dsp:txBody>
      <dsp:txXfrm>
        <a:off x="567224" y="604507"/>
        <a:ext cx="6474179" cy="487166"/>
      </dsp:txXfrm>
    </dsp:sp>
    <dsp:sp modelId="{BD538F69-0872-440A-ABEA-6EC1639ED4AA}">
      <dsp:nvSpPr>
        <dsp:cNvPr id="0" name=""/>
        <dsp:cNvSpPr/>
      </dsp:nvSpPr>
      <dsp:spPr>
        <a:xfrm>
          <a:off x="563123" y="1178702"/>
          <a:ext cx="7392921" cy="517478"/>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a:sym typeface="Wingdings" panose="05000000000000000000" pitchFamily="2" charset="2"/>
            </a:rPr>
            <a:t> </a:t>
          </a:r>
          <a:r>
            <a:rPr lang="fr-FR" sz="1600" b="1" kern="1200"/>
            <a:t>Site internet 2023</a:t>
          </a:r>
          <a:endParaRPr lang="en-US" sz="1600" b="1" kern="1200" dirty="0"/>
        </a:p>
      </dsp:txBody>
      <dsp:txXfrm>
        <a:off x="578279" y="1193858"/>
        <a:ext cx="6474179" cy="487166"/>
      </dsp:txXfrm>
    </dsp:sp>
    <dsp:sp modelId="{C49AE7FD-2BBE-4F31-A1F8-5D3030F4A53C}">
      <dsp:nvSpPr>
        <dsp:cNvPr id="0" name=""/>
        <dsp:cNvSpPr/>
      </dsp:nvSpPr>
      <dsp:spPr>
        <a:xfrm>
          <a:off x="540614" y="1768053"/>
          <a:ext cx="7392921" cy="517478"/>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kern="1200">
              <a:sym typeface="Wingdings" panose="05000000000000000000" pitchFamily="2" charset="2"/>
            </a:rPr>
            <a:t> </a:t>
          </a:r>
          <a:r>
            <a:rPr lang="fr-FR" sz="1600" b="1" kern="1200"/>
            <a:t>Migration du système comptable de SAGE vers Quick book, DEXT et employeur D 2023-2024</a:t>
          </a:r>
          <a:endParaRPr lang="en-US" sz="1600" b="1" kern="1200" dirty="0"/>
        </a:p>
      </dsp:txBody>
      <dsp:txXfrm>
        <a:off x="555770" y="1783209"/>
        <a:ext cx="6474179" cy="487166"/>
      </dsp:txXfrm>
    </dsp:sp>
    <dsp:sp modelId="{C96F2777-E55E-4E9F-B80D-BE682C688073}">
      <dsp:nvSpPr>
        <dsp:cNvPr id="0" name=""/>
        <dsp:cNvSpPr/>
      </dsp:nvSpPr>
      <dsp:spPr>
        <a:xfrm>
          <a:off x="0" y="2357404"/>
          <a:ext cx="7392921" cy="517478"/>
        </a:xfrm>
        <a:prstGeom prst="roundRect">
          <a:avLst>
            <a:gd name="adj" fmla="val 10000"/>
          </a:avLst>
        </a:prstGeom>
        <a:solidFill>
          <a:schemeClr val="accent6">
            <a:lumMod val="5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fr-FR" sz="1600" b="1" kern="1200"/>
            <a:t>Élaboration de la vision de M2M dans 10 ans 2023-24</a:t>
          </a:r>
          <a:endParaRPr lang="en-US" sz="1600" b="1" kern="1200" dirty="0"/>
        </a:p>
      </dsp:txBody>
      <dsp:txXfrm>
        <a:off x="15156" y="2372560"/>
        <a:ext cx="6474179" cy="487166"/>
      </dsp:txXfrm>
    </dsp:sp>
    <dsp:sp modelId="{CD68AA8C-7C3B-49CF-BA90-83E25E07378D}">
      <dsp:nvSpPr>
        <dsp:cNvPr id="0" name=""/>
        <dsp:cNvSpPr/>
      </dsp:nvSpPr>
      <dsp:spPr>
        <a:xfrm>
          <a:off x="7056560" y="378047"/>
          <a:ext cx="336361" cy="336361"/>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132241" y="378047"/>
        <a:ext cx="184999" cy="253112"/>
      </dsp:txXfrm>
    </dsp:sp>
    <dsp:sp modelId="{38B3B88B-89E3-4F5C-B245-02140D005F3C}">
      <dsp:nvSpPr>
        <dsp:cNvPr id="0" name=""/>
        <dsp:cNvSpPr/>
      </dsp:nvSpPr>
      <dsp:spPr>
        <a:xfrm>
          <a:off x="7067699" y="967398"/>
          <a:ext cx="336361" cy="336361"/>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143380" y="967398"/>
        <a:ext cx="184999" cy="253112"/>
      </dsp:txXfrm>
    </dsp:sp>
    <dsp:sp modelId="{E88F027B-897E-4D87-96EB-A6E859D67E18}">
      <dsp:nvSpPr>
        <dsp:cNvPr id="0" name=""/>
        <dsp:cNvSpPr/>
      </dsp:nvSpPr>
      <dsp:spPr>
        <a:xfrm>
          <a:off x="7048135" y="1548124"/>
          <a:ext cx="336361" cy="336361"/>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7123816" y="1548124"/>
        <a:ext cx="184999" cy="253112"/>
      </dsp:txXfrm>
    </dsp:sp>
    <dsp:sp modelId="{54295061-5ABE-48B8-A726-3F53E3D3A619}">
      <dsp:nvSpPr>
        <dsp:cNvPr id="0" name=""/>
        <dsp:cNvSpPr/>
      </dsp:nvSpPr>
      <dsp:spPr>
        <a:xfrm>
          <a:off x="6342966" y="2143225"/>
          <a:ext cx="336361" cy="336361"/>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418647" y="2143225"/>
        <a:ext cx="184999" cy="2531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62300-0B0D-46EA-8233-A24D9D1522D1}">
      <dsp:nvSpPr>
        <dsp:cNvPr id="0" name=""/>
        <dsp:cNvSpPr/>
      </dsp:nvSpPr>
      <dsp:spPr>
        <a:xfrm>
          <a:off x="0" y="349128"/>
          <a:ext cx="5914209" cy="2246400"/>
        </a:xfrm>
        <a:prstGeom prst="roundRect">
          <a:avLst/>
        </a:prstGeom>
        <a:blipFill>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a:t>Élaboration d’un programme de formation en trois volets (M2M, l’intervention et la protection de la santé mentale des employés) subventionné par La Croix. Le programme sera disponible pour l’ensemble des organismes. </a:t>
          </a:r>
          <a:r>
            <a:rPr lang="fr-FR" sz="2000" b="1" kern="1200">
              <a:sym typeface="Wingdings" panose="05000000000000000000" pitchFamily="2" charset="2"/>
            </a:rPr>
            <a:t> Débuté en 2023; Fin en 3 étapes les 15 mai, 15 juin et 15 septembre 2024. Employés impliqués : </a:t>
          </a:r>
          <a:r>
            <a:rPr lang="fr-FR" sz="2000" b="1" kern="1200">
              <a:latin typeface="Fairwater Script" panose="02000507000000020003" pitchFamily="2" charset="0"/>
              <a:sym typeface="Wingdings" panose="05000000000000000000" pitchFamily="2" charset="2"/>
            </a:rPr>
            <a:t>Estébane et Stéphanie</a:t>
          </a:r>
          <a:endParaRPr lang="en-US" sz="2000" b="1" kern="1200">
            <a:latin typeface="Fairwater Script" panose="02000507000000020003" pitchFamily="2" charset="0"/>
          </a:endParaRPr>
        </a:p>
      </dsp:txBody>
      <dsp:txXfrm>
        <a:off x="109660" y="458788"/>
        <a:ext cx="5694889" cy="2027080"/>
      </dsp:txXfrm>
    </dsp:sp>
    <dsp:sp modelId="{B4291F0D-2957-4823-8581-12E231D3172A}">
      <dsp:nvSpPr>
        <dsp:cNvPr id="0" name=""/>
        <dsp:cNvSpPr/>
      </dsp:nvSpPr>
      <dsp:spPr>
        <a:xfrm>
          <a:off x="0" y="2653128"/>
          <a:ext cx="5914209" cy="2246400"/>
        </a:xfrm>
        <a:prstGeom prst="roundRect">
          <a:avLst/>
        </a:prstGeom>
        <a:blipFill>
          <a:blip xmlns:r="http://schemas.openxmlformats.org/officeDocument/2006/relationships" r:embed="rId1">
            <a:duotone>
              <a:schemeClr val="accent5">
                <a:hueOff val="-682995"/>
                <a:satOff val="-59431"/>
                <a:lumOff val="-588"/>
                <a:alphaOff val="0"/>
                <a:shade val="74000"/>
                <a:satMod val="130000"/>
                <a:lumMod val="90000"/>
              </a:schemeClr>
              <a:schemeClr val="accent5">
                <a:hueOff val="-682995"/>
                <a:satOff val="-59431"/>
                <a:lumOff val="-588"/>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dirty="0"/>
            <a:t>Bonification qualificative des avantages offerts aux employés. </a:t>
          </a:r>
          <a:r>
            <a:rPr lang="fr-FR" sz="2000" b="1" kern="1200" dirty="0">
              <a:sym typeface="Wingdings" panose="05000000000000000000" pitchFamily="2" charset="2"/>
            </a:rPr>
            <a:t> Débuté en 2022; Fin prévue en décembre 2024, mais toujours en évolution. Employées impliquées : </a:t>
          </a:r>
          <a:r>
            <a:rPr lang="fr-FR" sz="2000" b="1" kern="1200" dirty="0">
              <a:latin typeface="Fairwater Script" panose="02000507000000020003" pitchFamily="2" charset="0"/>
              <a:sym typeface="Wingdings" panose="05000000000000000000" pitchFamily="2" charset="2"/>
            </a:rPr>
            <a:t>Nathalie, Stéphanie et Valérie</a:t>
          </a:r>
          <a:endParaRPr lang="en-US" sz="2000" b="1" kern="1200" dirty="0"/>
        </a:p>
      </dsp:txBody>
      <dsp:txXfrm>
        <a:off x="109660" y="2762788"/>
        <a:ext cx="5694889" cy="20270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C3402-2B86-4598-910F-0F8CB47006C1}">
      <dsp:nvSpPr>
        <dsp:cNvPr id="0" name=""/>
        <dsp:cNvSpPr/>
      </dsp:nvSpPr>
      <dsp:spPr>
        <a:xfrm>
          <a:off x="0" y="93742"/>
          <a:ext cx="5914209" cy="1650577"/>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b="1" kern="1200"/>
            <a:t>Création des Jardins Urbains, nomination d’ambassadeurs de l’agriculture urbaine de l’agglomération de Longueuil avec le programme des Saines Habitudes de Vie. </a:t>
          </a:r>
          <a:r>
            <a:rPr lang="fr-FR" sz="1900" b="1" kern="1200">
              <a:sym typeface="Wingdings" panose="05000000000000000000" pitchFamily="2" charset="2"/>
            </a:rPr>
            <a:t> Débuté en 2022; Fin 31 mars 2025. Employés impliqués : </a:t>
          </a:r>
          <a:r>
            <a:rPr lang="fr-FR" sz="1900" b="1" kern="1200">
              <a:latin typeface="Fairwater Script" panose="02000507000000020003" pitchFamily="2" charset="0"/>
              <a:sym typeface="Wingdings" panose="05000000000000000000" pitchFamily="2" charset="2"/>
            </a:rPr>
            <a:t>Isabelle St-Cyr</a:t>
          </a:r>
          <a:endParaRPr lang="en-US" sz="1900" b="1" kern="1200"/>
        </a:p>
      </dsp:txBody>
      <dsp:txXfrm>
        <a:off x="80575" y="174317"/>
        <a:ext cx="5753059" cy="1489427"/>
      </dsp:txXfrm>
    </dsp:sp>
    <dsp:sp modelId="{E9AAC729-75FC-4602-B4DC-656AE56FF4FB}">
      <dsp:nvSpPr>
        <dsp:cNvPr id="0" name=""/>
        <dsp:cNvSpPr/>
      </dsp:nvSpPr>
      <dsp:spPr>
        <a:xfrm>
          <a:off x="0" y="1799039"/>
          <a:ext cx="5914209" cy="1650577"/>
        </a:xfrm>
        <a:prstGeom prst="roundRect">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b="1" kern="1200"/>
            <a:t>Refonte du volet jeunesse </a:t>
          </a:r>
          <a:r>
            <a:rPr lang="fr-FR" sz="1900" b="1" kern="1200">
              <a:sym typeface="Wingdings" panose="05000000000000000000" pitchFamily="2" charset="2"/>
            </a:rPr>
            <a:t> Débuté en 2022; Fin prévue pour décembre 2024. Employée impliquée : </a:t>
          </a:r>
          <a:r>
            <a:rPr lang="fr-FR" sz="1900" b="1" kern="1200">
              <a:latin typeface="Fairwater Script" panose="02000507000000020003" pitchFamily="2" charset="0"/>
              <a:sym typeface="Wingdings" panose="05000000000000000000" pitchFamily="2" charset="2"/>
            </a:rPr>
            <a:t>Amélie Poulin</a:t>
          </a:r>
          <a:endParaRPr lang="en-US" sz="1900" b="1" kern="1200"/>
        </a:p>
      </dsp:txBody>
      <dsp:txXfrm>
        <a:off x="80575" y="1879614"/>
        <a:ext cx="5753059" cy="1489427"/>
      </dsp:txXfrm>
    </dsp:sp>
    <dsp:sp modelId="{FEE009FE-D864-4BBF-AFAC-05491C525477}">
      <dsp:nvSpPr>
        <dsp:cNvPr id="0" name=""/>
        <dsp:cNvSpPr/>
      </dsp:nvSpPr>
      <dsp:spPr>
        <a:xfrm>
          <a:off x="0" y="3504337"/>
          <a:ext cx="5914209" cy="1650577"/>
        </a:xfrm>
        <a:prstGeom prst="roundRect">
          <a:avLst/>
        </a:prstGeom>
        <a:blipFill>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FR" sz="1900" b="1" kern="1200"/>
            <a:t>Aménagement de la cour extérieure en parc urbain entièrement adapté aux besoins spécifiques de notre clientèle. </a:t>
          </a:r>
          <a:r>
            <a:rPr lang="fr-FR" sz="1900" b="1" kern="1200">
              <a:sym typeface="Wingdings" panose="05000000000000000000" pitchFamily="2" charset="2"/>
            </a:rPr>
            <a:t> Débuté en 2023; Fin prévue en mai 2025. Employées concernées : </a:t>
          </a:r>
          <a:r>
            <a:rPr lang="fr-FR" sz="1900" b="1" kern="1200">
              <a:latin typeface="Fairwater Script" panose="02000507000000020003" pitchFamily="2" charset="0"/>
              <a:sym typeface="Wingdings" panose="05000000000000000000" pitchFamily="2" charset="2"/>
            </a:rPr>
            <a:t>Amélie, Isabelle, Stéphanie et Valérie</a:t>
          </a:r>
          <a:endParaRPr lang="en-US" sz="1900" b="1" kern="1200"/>
        </a:p>
      </dsp:txBody>
      <dsp:txXfrm>
        <a:off x="80575" y="3584912"/>
        <a:ext cx="5753059" cy="148942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6E897AE-BBC2-4A08-9DDE-C5A566255F30}" type="datetimeFigureOut">
              <a:rPr lang="fr-CA" smtClean="0"/>
              <a:t>2024-06-25</a:t>
            </a:fld>
            <a:endParaRPr lang="fr-CA"/>
          </a:p>
        </p:txBody>
      </p:sp>
      <p:sp>
        <p:nvSpPr>
          <p:cNvPr id="5" name="Footer Placeholder 4"/>
          <p:cNvSpPr>
            <a:spLocks noGrp="1"/>
          </p:cNvSpPr>
          <p:nvPr>
            <p:ph type="ftr" sz="quarter" idx="11"/>
          </p:nvPr>
        </p:nvSpPr>
        <p:spPr>
          <a:xfrm>
            <a:off x="2692397" y="5037663"/>
            <a:ext cx="5214635" cy="279400"/>
          </a:xfrm>
        </p:spPr>
        <p:txBody>
          <a:bodyPr/>
          <a:lstStyle/>
          <a:p>
            <a:endParaRPr lang="fr-CA"/>
          </a:p>
        </p:txBody>
      </p:sp>
      <p:sp>
        <p:nvSpPr>
          <p:cNvPr id="6" name="Slide Number Placeholder 5"/>
          <p:cNvSpPr>
            <a:spLocks noGrp="1"/>
          </p:cNvSpPr>
          <p:nvPr>
            <p:ph type="sldNum" sz="quarter" idx="12"/>
          </p:nvPr>
        </p:nvSpPr>
        <p:spPr>
          <a:xfrm>
            <a:off x="8956900" y="5037663"/>
            <a:ext cx="551167" cy="279400"/>
          </a:xfrm>
        </p:spPr>
        <p:txBody>
          <a:bodyPr/>
          <a:lstStyle/>
          <a:p>
            <a:fld id="{EAB0DEE2-470D-4FAC-AE2F-443D8B1FE58E}" type="slidenum">
              <a:rPr lang="fr-CA" smtClean="0"/>
              <a:t>‹N°›</a:t>
            </a:fld>
            <a:endParaRPr lang="fr-C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8823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6E897AE-BBC2-4A08-9DDE-C5A566255F30}" type="datetimeFigureOut">
              <a:rPr lang="fr-CA" smtClean="0"/>
              <a:t>2024-06-25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EAB0DEE2-470D-4FAC-AE2F-443D8B1FE58E}" type="slidenum">
              <a:rPr lang="fr-CA" smtClean="0"/>
              <a:t>‹N°›</a:t>
            </a:fld>
            <a:endParaRPr lang="fr-CA"/>
          </a:p>
        </p:txBody>
      </p:sp>
    </p:spTree>
    <p:extLst>
      <p:ext uri="{BB962C8B-B14F-4D97-AF65-F5344CB8AC3E}">
        <p14:creationId xmlns:p14="http://schemas.microsoft.com/office/powerpoint/2010/main" val="3671612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6E897AE-BBC2-4A08-9DDE-C5A566255F30}" type="datetimeFigureOut">
              <a:rPr lang="fr-CA" smtClean="0"/>
              <a:t>2024-06-25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AB0DEE2-470D-4FAC-AE2F-443D8B1FE58E}" type="slidenum">
              <a:rPr lang="fr-CA" smtClean="0"/>
              <a:t>‹N°›</a:t>
            </a:fld>
            <a:endParaRPr lang="fr-C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7896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6E897AE-BBC2-4A08-9DDE-C5A566255F30}" type="datetimeFigureOut">
              <a:rPr lang="fr-CA" smtClean="0"/>
              <a:t>2024-06-25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AB0DEE2-470D-4FAC-AE2F-443D8B1FE58E}" type="slidenum">
              <a:rPr lang="fr-CA" smtClean="0"/>
              <a:t>‹N°›</a:t>
            </a:fld>
            <a:endParaRPr lang="fr-C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3932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6E897AE-BBC2-4A08-9DDE-C5A566255F30}" type="datetimeFigureOut">
              <a:rPr lang="fr-CA" smtClean="0"/>
              <a:t>2024-06-25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AB0DEE2-470D-4FAC-AE2F-443D8B1FE58E}" type="slidenum">
              <a:rPr lang="fr-CA" smtClean="0"/>
              <a:t>‹N°›</a:t>
            </a:fld>
            <a:endParaRPr lang="fr-CA"/>
          </a:p>
        </p:txBody>
      </p:sp>
    </p:spTree>
    <p:extLst>
      <p:ext uri="{BB962C8B-B14F-4D97-AF65-F5344CB8AC3E}">
        <p14:creationId xmlns:p14="http://schemas.microsoft.com/office/powerpoint/2010/main" val="2679118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6E897AE-BBC2-4A08-9DDE-C5A566255F30}" type="datetimeFigureOut">
              <a:rPr lang="fr-CA" smtClean="0"/>
              <a:t>2024-06-25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AB0DEE2-470D-4FAC-AE2F-443D8B1FE58E}" type="slidenum">
              <a:rPr lang="fr-CA" smtClean="0"/>
              <a:t>‹N°›</a:t>
            </a:fld>
            <a:endParaRPr lang="fr-C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6784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6E897AE-BBC2-4A08-9DDE-C5A566255F30}" type="datetimeFigureOut">
              <a:rPr lang="fr-CA" smtClean="0"/>
              <a:t>2024-06-25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AB0DEE2-470D-4FAC-AE2F-443D8B1FE58E}" type="slidenum">
              <a:rPr lang="fr-CA" smtClean="0"/>
              <a:t>‹N°›</a:t>
            </a:fld>
            <a:endParaRPr lang="fr-C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5262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6E897AE-BBC2-4A08-9DDE-C5A566255F30}" type="datetimeFigureOut">
              <a:rPr lang="fr-CA" smtClean="0"/>
              <a:t>2024-06-25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AB0DEE2-470D-4FAC-AE2F-443D8B1FE58E}" type="slidenum">
              <a:rPr lang="fr-CA" smtClean="0"/>
              <a:t>‹N°›</a:t>
            </a:fld>
            <a:endParaRPr lang="fr-C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0829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6E897AE-BBC2-4A08-9DDE-C5A566255F30}" type="datetimeFigureOut">
              <a:rPr lang="fr-CA" smtClean="0"/>
              <a:t>2024-06-25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AB0DEE2-470D-4FAC-AE2F-443D8B1FE58E}" type="slidenum">
              <a:rPr lang="fr-CA" smtClean="0"/>
              <a:t>‹N°›</a:t>
            </a:fld>
            <a:endParaRPr lang="fr-C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5425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6E897AE-BBC2-4A08-9DDE-C5A566255F30}" type="datetimeFigureOut">
              <a:rPr lang="fr-CA" smtClean="0"/>
              <a:t>2024-06-25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AB0DEE2-470D-4FAC-AE2F-443D8B1FE58E}" type="slidenum">
              <a:rPr lang="fr-CA" smtClean="0"/>
              <a:t>‹N°›</a:t>
            </a:fld>
            <a:endParaRPr lang="fr-CA"/>
          </a:p>
        </p:txBody>
      </p:sp>
    </p:spTree>
    <p:extLst>
      <p:ext uri="{BB962C8B-B14F-4D97-AF65-F5344CB8AC3E}">
        <p14:creationId xmlns:p14="http://schemas.microsoft.com/office/powerpoint/2010/main" val="1100364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6E897AE-BBC2-4A08-9DDE-C5A566255F30}" type="datetimeFigureOut">
              <a:rPr lang="fr-CA" smtClean="0"/>
              <a:t>2024-06-25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EAB0DEE2-470D-4FAC-AE2F-443D8B1FE58E}" type="slidenum">
              <a:rPr lang="fr-CA" smtClean="0"/>
              <a:t>‹N°›</a:t>
            </a:fld>
            <a:endParaRPr lang="fr-C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2484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6E897AE-BBC2-4A08-9DDE-C5A566255F30}" type="datetimeFigureOut">
              <a:rPr lang="fr-CA" smtClean="0"/>
              <a:t>2024-06-25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EAB0DEE2-470D-4FAC-AE2F-443D8B1FE58E}" type="slidenum">
              <a:rPr lang="fr-CA" smtClean="0"/>
              <a:t>‹N°›</a:t>
            </a:fld>
            <a:endParaRPr lang="fr-CA"/>
          </a:p>
        </p:txBody>
      </p:sp>
    </p:spTree>
    <p:extLst>
      <p:ext uri="{BB962C8B-B14F-4D97-AF65-F5344CB8AC3E}">
        <p14:creationId xmlns:p14="http://schemas.microsoft.com/office/powerpoint/2010/main" val="799187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6E897AE-BBC2-4A08-9DDE-C5A566255F30}" type="datetimeFigureOut">
              <a:rPr lang="fr-CA" smtClean="0"/>
              <a:t>2024-06-25</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EAB0DEE2-470D-4FAC-AE2F-443D8B1FE58E}" type="slidenum">
              <a:rPr lang="fr-CA" smtClean="0"/>
              <a:t>‹N°›</a:t>
            </a:fld>
            <a:endParaRPr lang="fr-C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8947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6E897AE-BBC2-4A08-9DDE-C5A566255F30}" type="datetimeFigureOut">
              <a:rPr lang="fr-CA" smtClean="0"/>
              <a:t>2024-06-25</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EAB0DEE2-470D-4FAC-AE2F-443D8B1FE58E}" type="slidenum">
              <a:rPr lang="fr-CA" smtClean="0"/>
              <a:t>‹N°›</a:t>
            </a:fld>
            <a:endParaRPr lang="fr-C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321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897AE-BBC2-4A08-9DDE-C5A566255F30}" type="datetimeFigureOut">
              <a:rPr lang="fr-CA" smtClean="0"/>
              <a:t>2024-06-25</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EAB0DEE2-470D-4FAC-AE2F-443D8B1FE58E}" type="slidenum">
              <a:rPr lang="fr-CA" smtClean="0"/>
              <a:t>‹N°›</a:t>
            </a:fld>
            <a:endParaRPr lang="fr-CA"/>
          </a:p>
        </p:txBody>
      </p:sp>
    </p:spTree>
    <p:extLst>
      <p:ext uri="{BB962C8B-B14F-4D97-AF65-F5344CB8AC3E}">
        <p14:creationId xmlns:p14="http://schemas.microsoft.com/office/powerpoint/2010/main" val="3696998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6E897AE-BBC2-4A08-9DDE-C5A566255F30}" type="datetimeFigureOut">
              <a:rPr lang="fr-CA" smtClean="0"/>
              <a:t>2024-06-25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EAB0DEE2-470D-4FAC-AE2F-443D8B1FE58E}" type="slidenum">
              <a:rPr lang="fr-CA" smtClean="0"/>
              <a:t>‹N°›</a:t>
            </a:fld>
            <a:endParaRPr lang="fr-C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154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6E897AE-BBC2-4A08-9DDE-C5A566255F30}" type="datetimeFigureOut">
              <a:rPr lang="fr-CA" smtClean="0"/>
              <a:t>2024-06-25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EAB0DEE2-470D-4FAC-AE2F-443D8B1FE58E}" type="slidenum">
              <a:rPr lang="fr-CA" smtClean="0"/>
              <a:t>‹N°›</a:t>
            </a:fld>
            <a:endParaRPr lang="fr-CA"/>
          </a:p>
        </p:txBody>
      </p:sp>
    </p:spTree>
    <p:extLst>
      <p:ext uri="{BB962C8B-B14F-4D97-AF65-F5344CB8AC3E}">
        <p14:creationId xmlns:p14="http://schemas.microsoft.com/office/powerpoint/2010/main" val="1389014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6E897AE-BBC2-4A08-9DDE-C5A566255F30}" type="datetimeFigureOut">
              <a:rPr lang="fr-CA" smtClean="0"/>
              <a:t>2024-06-25</a:t>
            </a:fld>
            <a:endParaRPr lang="fr-C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C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AB0DEE2-470D-4FAC-AE2F-443D8B1FE58E}" type="slidenum">
              <a:rPr lang="fr-CA" smtClean="0"/>
              <a:t>‹N°›</a:t>
            </a:fld>
            <a:endParaRPr lang="fr-CA"/>
          </a:p>
        </p:txBody>
      </p:sp>
    </p:spTree>
    <p:extLst>
      <p:ext uri="{BB962C8B-B14F-4D97-AF65-F5344CB8AC3E}">
        <p14:creationId xmlns:p14="http://schemas.microsoft.com/office/powerpoint/2010/main" val="20643792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policyoptions.irpp.org/magazines/november-2017/surmedicamentation-des-adultes-ayant-une-deficience-intellectuelle/" TargetMode="External"/><Relationship Id="rId5" Type="http://schemas.openxmlformats.org/officeDocument/2006/relationships/image" Target="../media/image13.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hyperlink" Target="https://pxhere.com/ko/photo/1372541" TargetMode="External"/><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creativecommons.org/licenses/by/3.0/"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stileex.xyz/types-organigrammes/" TargetMode="External"/><Relationship Id="rId5" Type="http://schemas.openxmlformats.org/officeDocument/2006/relationships/image" Target="../media/image10.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pxhere.com/pt/photo/859651" TargetMode="External"/><Relationship Id="rId5" Type="http://schemas.openxmlformats.org/officeDocument/2006/relationships/image" Target="../media/image11.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F7E7E0C4-2362-54C7-3A1E-DBFC2940D7D4}"/>
              </a:ext>
            </a:extLst>
          </p:cNvPr>
          <p:cNvSpPr>
            <a:spLocks noGrp="1"/>
          </p:cNvSpPr>
          <p:nvPr>
            <p:ph type="subTitle" idx="4294967295"/>
          </p:nvPr>
        </p:nvSpPr>
        <p:spPr>
          <a:xfrm>
            <a:off x="804001" y="5298535"/>
            <a:ext cx="4621213" cy="774700"/>
          </a:xfrm>
        </p:spPr>
        <p:txBody>
          <a:bodyPr>
            <a:normAutofit fontScale="77500" lnSpcReduction="20000"/>
          </a:bodyPr>
          <a:lstStyle/>
          <a:p>
            <a:pPr marL="0" indent="0" algn="l">
              <a:buNone/>
            </a:pPr>
            <a:r>
              <a:rPr lang="fr-CA" sz="4400" b="1" i="1" dirty="0"/>
              <a:t>SUIVI DES PROJETS</a:t>
            </a:r>
          </a:p>
        </p:txBody>
      </p:sp>
      <p:sp>
        <p:nvSpPr>
          <p:cNvPr id="2" name="Titre 1">
            <a:extLst>
              <a:ext uri="{FF2B5EF4-FFF2-40B4-BE49-F238E27FC236}">
                <a16:creationId xmlns:a16="http://schemas.microsoft.com/office/drawing/2014/main" id="{FC65E67D-F3B7-F675-EE33-E9FB761A33A1}"/>
              </a:ext>
            </a:extLst>
          </p:cNvPr>
          <p:cNvSpPr>
            <a:spLocks noGrp="1"/>
          </p:cNvSpPr>
          <p:nvPr>
            <p:ph type="ctrTitle" idx="4294967295"/>
          </p:nvPr>
        </p:nvSpPr>
        <p:spPr>
          <a:xfrm>
            <a:off x="0" y="642938"/>
            <a:ext cx="4621213" cy="4567237"/>
          </a:xfrm>
        </p:spPr>
        <p:txBody>
          <a:bodyPr>
            <a:normAutofit/>
          </a:bodyPr>
          <a:lstStyle/>
          <a:p>
            <a:pPr algn="l"/>
            <a:br>
              <a:rPr lang="fr-CA" sz="4400"/>
            </a:br>
            <a:endParaRPr lang="fr-CA" sz="4400" dirty="0"/>
          </a:p>
        </p:txBody>
      </p:sp>
      <p:pic>
        <p:nvPicPr>
          <p:cNvPr id="71" name="Image 70" descr="Une image contenant texte, conception, illustration, clipart&#10;&#10;Description générée automatiquement">
            <a:extLst>
              <a:ext uri="{FF2B5EF4-FFF2-40B4-BE49-F238E27FC236}">
                <a16:creationId xmlns:a16="http://schemas.microsoft.com/office/drawing/2014/main" id="{861880E5-F352-E820-F2EF-B5C5021DFE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95058"/>
            <a:ext cx="6856743" cy="4240354"/>
          </a:xfrm>
          <a:prstGeom prst="rect">
            <a:avLst/>
          </a:prstGeom>
        </p:spPr>
      </p:pic>
      <p:pic>
        <p:nvPicPr>
          <p:cNvPr id="69" name="Image 68" descr="Une image contenant personne, intérieur, Visage humain, Lapins et lièvres&#10;&#10;Description générée automatiquement">
            <a:extLst>
              <a:ext uri="{FF2B5EF4-FFF2-40B4-BE49-F238E27FC236}">
                <a16:creationId xmlns:a16="http://schemas.microsoft.com/office/drawing/2014/main" id="{83D447FB-5383-83C4-9C90-73A7C9A7E5D1}"/>
              </a:ext>
            </a:extLst>
          </p:cNvPr>
          <p:cNvPicPr>
            <a:picLocks noChangeAspect="1"/>
          </p:cNvPicPr>
          <p:nvPr/>
        </p:nvPicPr>
        <p:blipFill rotWithShape="1">
          <a:blip r:embed="rId3">
            <a:extLst>
              <a:ext uri="{28A0092B-C50C-407E-A947-70E740481C1C}">
                <a14:useLocalDpi xmlns:a14="http://schemas.microsoft.com/office/drawing/2010/main" val="0"/>
              </a:ext>
            </a:extLst>
          </a:blip>
          <a:srcRect b="1374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462306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2" name="Titre 1">
            <a:extLst>
              <a:ext uri="{FF2B5EF4-FFF2-40B4-BE49-F238E27FC236}">
                <a16:creationId xmlns:a16="http://schemas.microsoft.com/office/drawing/2014/main" id="{97E37D4D-AE6A-7291-DF0B-D7B251E16FB9}"/>
              </a:ext>
            </a:extLst>
          </p:cNvPr>
          <p:cNvSpPr>
            <a:spLocks noGrp="1"/>
          </p:cNvSpPr>
          <p:nvPr>
            <p:ph type="title"/>
          </p:nvPr>
        </p:nvSpPr>
        <p:spPr>
          <a:xfrm>
            <a:off x="1055599" y="1055077"/>
            <a:ext cx="2532909" cy="4794578"/>
          </a:xfrm>
        </p:spPr>
        <p:txBody>
          <a:bodyPr>
            <a:normAutofit/>
          </a:bodyPr>
          <a:lstStyle/>
          <a:p>
            <a:r>
              <a:rPr lang="fr-CA" sz="4100" b="1">
                <a:solidFill>
                  <a:srgbClr val="262626"/>
                </a:solidFill>
              </a:rPr>
              <a:t>Projets en cours de réalisation (suite)</a:t>
            </a:r>
          </a:p>
        </p:txBody>
      </p:sp>
      <p:sp useBgFill="1">
        <p:nvSpPr>
          <p:cNvPr id="16" name="Rectangle 15">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ce réservé du contenu 2">
            <a:extLst>
              <a:ext uri="{FF2B5EF4-FFF2-40B4-BE49-F238E27FC236}">
                <a16:creationId xmlns:a16="http://schemas.microsoft.com/office/drawing/2014/main" id="{661931B3-82A6-9DC2-B065-2D21A5AA9B38}"/>
              </a:ext>
            </a:extLst>
          </p:cNvPr>
          <p:cNvGraphicFramePr>
            <a:graphicFrameLocks noGrp="1"/>
          </p:cNvGraphicFramePr>
          <p:nvPr>
            <p:ph idx="1"/>
            <p:extLst>
              <p:ext uri="{D42A27DB-BD31-4B8C-83A1-F6EECF244321}">
                <p14:modId xmlns:p14="http://schemas.microsoft.com/office/powerpoint/2010/main" val="1200233505"/>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9993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48">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50" name="Picture 49">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8" name="Rectangle 57">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fr-CA"/>
            </a:p>
          </p:txBody>
        </p:sp>
        <p:pic>
          <p:nvPicPr>
            <p:cNvPr id="52" name="Picture 51">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59" name="Picture 52">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re 1">
            <a:extLst>
              <a:ext uri="{FF2B5EF4-FFF2-40B4-BE49-F238E27FC236}">
                <a16:creationId xmlns:a16="http://schemas.microsoft.com/office/drawing/2014/main" id="{A6A16159-00BC-9C43-63F9-F1B6F1DAD947}"/>
              </a:ext>
            </a:extLst>
          </p:cNvPr>
          <p:cNvSpPr>
            <a:spLocks noGrp="1"/>
          </p:cNvSpPr>
          <p:nvPr>
            <p:ph type="title"/>
          </p:nvPr>
        </p:nvSpPr>
        <p:spPr>
          <a:xfrm>
            <a:off x="1295402" y="343034"/>
            <a:ext cx="3660056" cy="1325373"/>
          </a:xfrm>
        </p:spPr>
        <p:txBody>
          <a:bodyPr anchor="b">
            <a:normAutofit/>
          </a:bodyPr>
          <a:lstStyle/>
          <a:p>
            <a:r>
              <a:rPr lang="fr-CA" sz="3600" b="1" dirty="0">
                <a:solidFill>
                  <a:srgbClr val="262626"/>
                </a:solidFill>
              </a:rPr>
              <a:t>Projets à venir</a:t>
            </a:r>
          </a:p>
        </p:txBody>
      </p:sp>
      <p:cxnSp>
        <p:nvCxnSpPr>
          <p:cNvPr id="55" name="Straight Connector 54">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Espace réservé du contenu 2">
            <a:extLst>
              <a:ext uri="{FF2B5EF4-FFF2-40B4-BE49-F238E27FC236}">
                <a16:creationId xmlns:a16="http://schemas.microsoft.com/office/drawing/2014/main" id="{51BEDFCC-C8EA-38A3-6FFE-A36CCDEB0D75}"/>
              </a:ext>
            </a:extLst>
          </p:cNvPr>
          <p:cNvSpPr>
            <a:spLocks noGrp="1"/>
          </p:cNvSpPr>
          <p:nvPr>
            <p:ph idx="1"/>
          </p:nvPr>
        </p:nvSpPr>
        <p:spPr>
          <a:xfrm>
            <a:off x="1295401" y="1358827"/>
            <a:ext cx="3660057" cy="935226"/>
          </a:xfrm>
        </p:spPr>
        <p:txBody>
          <a:bodyPr>
            <a:normAutofit/>
          </a:bodyPr>
          <a:lstStyle/>
          <a:p>
            <a:pPr algn="ctr"/>
            <a:endParaRPr lang="fr-FR" sz="1600" b="1"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fr-FR" b="1"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Plan d’action 2024-2025</a:t>
            </a:r>
            <a:endParaRPr lang="fr-CA" b="1" dirty="0">
              <a:solidFill>
                <a:srgbClr val="262626"/>
              </a:solidFill>
            </a:endParaRPr>
          </a:p>
        </p:txBody>
      </p:sp>
      <p:pic>
        <p:nvPicPr>
          <p:cNvPr id="5" name="Image 4" descr="Une image contenant habits, personne, plein air, arbre&#10;&#10;Description générée automatiquement">
            <a:extLst>
              <a:ext uri="{FF2B5EF4-FFF2-40B4-BE49-F238E27FC236}">
                <a16:creationId xmlns:a16="http://schemas.microsoft.com/office/drawing/2014/main" id="{C58F251D-461C-6A04-2EAE-F9D354B6851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073371" y="2903653"/>
            <a:ext cx="8059609" cy="2820863"/>
          </a:xfrm>
          <a:prstGeom prst="rect">
            <a:avLst/>
          </a:prstGeom>
          <a:ln w="57150" cmpd="thickThin">
            <a:solidFill>
              <a:srgbClr val="7F7F7F"/>
            </a:solidFill>
            <a:miter lim="800000"/>
          </a:ln>
        </p:spPr>
      </p:pic>
    </p:spTree>
    <p:extLst>
      <p:ext uri="{BB962C8B-B14F-4D97-AF65-F5344CB8AC3E}">
        <p14:creationId xmlns:p14="http://schemas.microsoft.com/office/powerpoint/2010/main" val="1046160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6A16159-00BC-9C43-63F9-F1B6F1DAD947}"/>
              </a:ext>
            </a:extLst>
          </p:cNvPr>
          <p:cNvSpPr>
            <a:spLocks noGrp="1"/>
          </p:cNvSpPr>
          <p:nvPr>
            <p:ph type="title"/>
          </p:nvPr>
        </p:nvSpPr>
        <p:spPr>
          <a:xfrm>
            <a:off x="804421" y="796374"/>
            <a:ext cx="10583158" cy="880027"/>
          </a:xfrm>
        </p:spPr>
        <p:txBody>
          <a:bodyPr>
            <a:normAutofit/>
          </a:bodyPr>
          <a:lstStyle/>
          <a:p>
            <a:r>
              <a:rPr lang="fr-CA" b="1">
                <a:solidFill>
                  <a:srgbClr val="FFFFFF"/>
                </a:solidFill>
              </a:rPr>
              <a:t>Projets à venir</a:t>
            </a:r>
          </a:p>
        </p:txBody>
      </p:sp>
      <p:sp>
        <p:nvSpPr>
          <p:cNvPr id="25" name="Rectangle 24">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27" name="Rectangle 26">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51BEDFCC-C8EA-38A3-6FFE-A36CCDEB0D75}"/>
              </a:ext>
            </a:extLst>
          </p:cNvPr>
          <p:cNvSpPr>
            <a:spLocks noGrp="1"/>
          </p:cNvSpPr>
          <p:nvPr>
            <p:ph idx="1"/>
          </p:nvPr>
        </p:nvSpPr>
        <p:spPr>
          <a:xfrm>
            <a:off x="1295401" y="2612256"/>
            <a:ext cx="9601196" cy="3263612"/>
          </a:xfr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6200000" scaled="1"/>
            <a:tileRect/>
          </a:gradFill>
          <a:scene3d>
            <a:camera prst="perspectiveRelaxedModerately"/>
            <a:lightRig rig="threePt" dir="t"/>
          </a:scene3d>
        </p:spPr>
        <p:txBody>
          <a:bodyPr>
            <a:normAutofit/>
            <a:scene3d>
              <a:camera prst="perspectiveRelaxedModerately"/>
              <a:lightRig rig="threePt" dir="t"/>
            </a:scene3d>
          </a:bodyPr>
          <a:lstStyle/>
          <a:p>
            <a:pPr marL="0" indent="0">
              <a:buNone/>
            </a:pPr>
            <a:r>
              <a:rPr lang="fr-FR" b="1" dirty="0">
                <a:effectLst/>
                <a:latin typeface="Calibri" panose="020F0502020204030204" pitchFamily="34" charset="0"/>
                <a:ea typeface="Calibri" panose="020F0502020204030204" pitchFamily="34" charset="0"/>
                <a:cs typeface="Times New Roman" panose="02020603050405020304" pitchFamily="18" charset="0"/>
              </a:rPr>
              <a:t>Implantation du programme PER à M2M comme centre témoin. En collaboration avec le CISSSMC et le CISSSMO.</a:t>
            </a:r>
          </a:p>
          <a:p>
            <a:pPr marL="457200" lvl="1" indent="0">
              <a:buNone/>
            </a:pPr>
            <a:r>
              <a:rPr lang="fr-FR"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Débuté en octobre 2024;</a:t>
            </a:r>
          </a:p>
          <a:p>
            <a:pPr marL="457200" lvl="1" indent="0">
              <a:buNone/>
            </a:pPr>
            <a:r>
              <a:rPr lang="fr-FR" b="1"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Fin prévue en </a:t>
            </a:r>
            <a:r>
              <a:rPr lang="fr-FR" b="1">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mars 2026</a:t>
            </a:r>
            <a:endParaRPr lang="fr-FR" b="1"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endParaRPr>
          </a:p>
          <a:p>
            <a:pPr marL="457200" lvl="1" indent="0">
              <a:buNone/>
            </a:pPr>
            <a:endParaRPr lang="fr-FR" b="1"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None/>
            </a:pPr>
            <a:endParaRPr lang="fr-FR" b="1"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ctr">
              <a:buNone/>
            </a:pPr>
            <a:r>
              <a:rPr lang="fr-FR" b="1" dirty="0">
                <a:solidFill>
                  <a:schemeClr val="bg1"/>
                </a:solidFill>
                <a:latin typeface="Calibri" panose="020F0502020204030204" pitchFamily="34" charset="0"/>
                <a:ea typeface="Calibri" panose="020F0502020204030204" pitchFamily="34" charset="0"/>
                <a:cs typeface="Times New Roman" panose="02020603050405020304" pitchFamily="18" charset="0"/>
              </a:rPr>
              <a:t>Employées impliquées : </a:t>
            </a:r>
            <a:r>
              <a:rPr lang="fr-FR" b="1" dirty="0">
                <a:solidFill>
                  <a:schemeClr val="bg1"/>
                </a:solidFill>
                <a:latin typeface="Fairwater Script" panose="02000507000000020003" pitchFamily="2" charset="0"/>
                <a:ea typeface="Calibri" panose="020F0502020204030204" pitchFamily="34" charset="0"/>
                <a:cs typeface="Times New Roman" panose="02020603050405020304" pitchFamily="18" charset="0"/>
              </a:rPr>
              <a:t>Amélie et Stéphanie</a:t>
            </a:r>
            <a:endParaRPr lang="fr-FR"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24576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5" name="Rectangle 94">
            <a:extLst>
              <a:ext uri="{FF2B5EF4-FFF2-40B4-BE49-F238E27FC236}">
                <a16:creationId xmlns:a16="http://schemas.microsoft.com/office/drawing/2014/main" id="{809EA27C-DE62-4CEC-A6D3-4FA9EF40A5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descr="Une image contenant personne, habits, Visage humain, arbre&#10;&#10;Description générée automatiquement">
            <a:extLst>
              <a:ext uri="{FF2B5EF4-FFF2-40B4-BE49-F238E27FC236}">
                <a16:creationId xmlns:a16="http://schemas.microsoft.com/office/drawing/2014/main" id="{0584D842-7D09-9CE5-AB68-4847A9EABCE9}"/>
              </a:ext>
            </a:extLst>
          </p:cNvPr>
          <p:cNvPicPr>
            <a:picLocks noChangeAspect="1"/>
          </p:cNvPicPr>
          <p:nvPr/>
        </p:nvPicPr>
        <p:blipFill rotWithShape="1">
          <a:blip r:embed="rId3">
            <a:extLst>
              <a:ext uri="{28A0092B-C50C-407E-A947-70E740481C1C}">
                <a14:useLocalDpi xmlns:a14="http://schemas.microsoft.com/office/drawing/2010/main" val="0"/>
              </a:ext>
            </a:extLst>
          </a:blip>
          <a:srcRect t="14619" r="-2" b="35742"/>
          <a:stretch/>
        </p:blipFill>
        <p:spPr>
          <a:xfrm>
            <a:off x="804334" y="1784350"/>
            <a:ext cx="4969932" cy="3289300"/>
          </a:xfrm>
          <a:prstGeom prst="rect">
            <a:avLst/>
          </a:prstGeom>
          <a:ln w="127000" cap="sq">
            <a:solidFill>
              <a:srgbClr val="FFFFFF"/>
            </a:solidFill>
            <a:miter lim="800000"/>
          </a:ln>
        </p:spPr>
      </p:pic>
      <p:pic>
        <p:nvPicPr>
          <p:cNvPr id="71" name="Image 70" descr="Une image contenant texte, conception, illustration, clipart&#10;&#10;Description générée automatiquement">
            <a:extLst>
              <a:ext uri="{FF2B5EF4-FFF2-40B4-BE49-F238E27FC236}">
                <a16:creationId xmlns:a16="http://schemas.microsoft.com/office/drawing/2014/main" id="{861880E5-F352-E820-F2EF-B5C5021DFEB6}"/>
              </a:ext>
            </a:extLst>
          </p:cNvPr>
          <p:cNvPicPr>
            <a:picLocks noChangeAspect="1"/>
          </p:cNvPicPr>
          <p:nvPr/>
        </p:nvPicPr>
        <p:blipFill rotWithShape="1">
          <a:blip r:embed="rId4">
            <a:extLst>
              <a:ext uri="{28A0092B-C50C-407E-A947-70E740481C1C}">
                <a14:useLocalDpi xmlns:a14="http://schemas.microsoft.com/office/drawing/2010/main" val="0"/>
              </a:ext>
            </a:extLst>
          </a:blip>
          <a:srcRect r="6352" b="-2"/>
          <a:stretch/>
        </p:blipFill>
        <p:spPr>
          <a:xfrm>
            <a:off x="6417733" y="1790421"/>
            <a:ext cx="4969932" cy="3277158"/>
          </a:xfrm>
          <a:prstGeom prst="rect">
            <a:avLst/>
          </a:prstGeom>
          <a:ln w="127000" cap="sq">
            <a:solidFill>
              <a:srgbClr val="FFFFFF"/>
            </a:solidFill>
            <a:miter lim="800000"/>
          </a:ln>
        </p:spPr>
      </p:pic>
      <p:sp>
        <p:nvSpPr>
          <p:cNvPr id="2" name="Titre 1">
            <a:extLst>
              <a:ext uri="{FF2B5EF4-FFF2-40B4-BE49-F238E27FC236}">
                <a16:creationId xmlns:a16="http://schemas.microsoft.com/office/drawing/2014/main" id="{FC65E67D-F3B7-F675-EE33-E9FB761A33A1}"/>
              </a:ext>
            </a:extLst>
          </p:cNvPr>
          <p:cNvSpPr>
            <a:spLocks noGrp="1"/>
          </p:cNvSpPr>
          <p:nvPr>
            <p:ph type="ctrTitle" idx="4294967295"/>
          </p:nvPr>
        </p:nvSpPr>
        <p:spPr>
          <a:xfrm>
            <a:off x="1102619" y="4404852"/>
            <a:ext cx="9989677" cy="1054745"/>
          </a:xfrm>
        </p:spPr>
        <p:txBody>
          <a:bodyPr vert="horz" lIns="91440" tIns="45720" rIns="91440" bIns="45720" rtlCol="0" anchor="b">
            <a:normAutofit/>
          </a:bodyPr>
          <a:lstStyle/>
          <a:p>
            <a:pPr>
              <a:lnSpc>
                <a:spcPct val="90000"/>
              </a:lnSpc>
            </a:pPr>
            <a:br>
              <a:rPr lang="en-US" sz="3400" kern="1200" cap="none" dirty="0">
                <a:ln w="3175" cmpd="sng">
                  <a:noFill/>
                </a:ln>
                <a:solidFill>
                  <a:schemeClr val="tx1">
                    <a:lumMod val="85000"/>
                    <a:lumOff val="15000"/>
                  </a:schemeClr>
                </a:solidFill>
                <a:effectLst/>
                <a:latin typeface="+mj-lt"/>
                <a:ea typeface="+mj-ea"/>
                <a:cs typeface="+mj-cs"/>
              </a:rPr>
            </a:br>
            <a:endParaRPr lang="en-US" sz="3400" kern="1200" cap="none" dirty="0">
              <a:ln w="3175" cmpd="sng">
                <a:noFill/>
              </a:ln>
              <a:solidFill>
                <a:schemeClr val="tx1">
                  <a:lumMod val="85000"/>
                  <a:lumOff val="15000"/>
                </a:schemeClr>
              </a:solidFill>
              <a:effectLst/>
              <a:latin typeface="+mj-lt"/>
              <a:ea typeface="+mj-ea"/>
              <a:cs typeface="+mj-cs"/>
            </a:endParaRPr>
          </a:p>
        </p:txBody>
      </p:sp>
      <p:sp>
        <p:nvSpPr>
          <p:cNvPr id="3" name="Sous-titre 2">
            <a:extLst>
              <a:ext uri="{FF2B5EF4-FFF2-40B4-BE49-F238E27FC236}">
                <a16:creationId xmlns:a16="http://schemas.microsoft.com/office/drawing/2014/main" id="{F7E7E0C4-2362-54C7-3A1E-DBFC2940D7D4}"/>
              </a:ext>
            </a:extLst>
          </p:cNvPr>
          <p:cNvSpPr>
            <a:spLocks noGrp="1"/>
          </p:cNvSpPr>
          <p:nvPr>
            <p:ph type="subTitle" idx="4294967295"/>
          </p:nvPr>
        </p:nvSpPr>
        <p:spPr>
          <a:xfrm>
            <a:off x="1298448" y="5565530"/>
            <a:ext cx="9603727" cy="405501"/>
          </a:xfrm>
        </p:spPr>
        <p:txBody>
          <a:bodyPr vert="horz" lIns="91440" tIns="45720" rIns="91440" bIns="45720" rtlCol="0" anchor="t">
            <a:noAutofit/>
          </a:bodyPr>
          <a:lstStyle/>
          <a:p>
            <a:pPr marL="0" indent="0" algn="ctr">
              <a:lnSpc>
                <a:spcPct val="90000"/>
              </a:lnSpc>
              <a:buNone/>
            </a:pPr>
            <a:r>
              <a:rPr lang="en-US" sz="4400" b="1" i="1" dirty="0">
                <a:solidFill>
                  <a:schemeClr val="tx1"/>
                </a:solidFill>
                <a:latin typeface="Fairwater Script" panose="02000507000000020003" pitchFamily="2" charset="0"/>
              </a:rPr>
              <a:t>Fin</a:t>
            </a:r>
          </a:p>
        </p:txBody>
      </p:sp>
    </p:spTree>
    <p:extLst>
      <p:ext uri="{BB962C8B-B14F-4D97-AF65-F5344CB8AC3E}">
        <p14:creationId xmlns:p14="http://schemas.microsoft.com/office/powerpoint/2010/main" val="101386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11" name="Picture 10">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fr-CA"/>
            </a:p>
          </p:txBody>
        </p:sp>
        <p:pic>
          <p:nvPicPr>
            <p:cNvPr id="13" name="Picture 12">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4" name="Picture 13">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6" name="Straight Connector 15">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21" name="Picture 20">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2" name="Rectangle 21">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fr-CA"/>
            </a:p>
          </p:txBody>
        </p:sp>
        <p:pic>
          <p:nvPicPr>
            <p:cNvPr id="23" name="Picture 22">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4" name="Picture 23">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re 1">
            <a:extLst>
              <a:ext uri="{FF2B5EF4-FFF2-40B4-BE49-F238E27FC236}">
                <a16:creationId xmlns:a16="http://schemas.microsoft.com/office/drawing/2014/main" id="{AB7282A9-9763-73E4-55B4-8C7AAD994D4D}"/>
              </a:ext>
            </a:extLst>
          </p:cNvPr>
          <p:cNvSpPr>
            <a:spLocks noGrp="1"/>
          </p:cNvSpPr>
          <p:nvPr>
            <p:ph type="title"/>
          </p:nvPr>
        </p:nvSpPr>
        <p:spPr>
          <a:xfrm>
            <a:off x="997528" y="982132"/>
            <a:ext cx="4094017" cy="2823880"/>
          </a:xfrm>
        </p:spPr>
        <p:txBody>
          <a:bodyPr vert="horz" lIns="91440" tIns="45720" rIns="91440" bIns="45720" rtlCol="0" anchor="b">
            <a:normAutofit/>
          </a:bodyPr>
          <a:lstStyle/>
          <a:p>
            <a:r>
              <a:rPr lang="en-US" sz="4800" b="1">
                <a:solidFill>
                  <a:srgbClr val="262626"/>
                </a:solidFill>
              </a:rPr>
              <a:t>Projets réalisés</a:t>
            </a:r>
          </a:p>
        </p:txBody>
      </p:sp>
      <p:sp>
        <p:nvSpPr>
          <p:cNvPr id="3" name="Espace réservé du texte 2">
            <a:extLst>
              <a:ext uri="{FF2B5EF4-FFF2-40B4-BE49-F238E27FC236}">
                <a16:creationId xmlns:a16="http://schemas.microsoft.com/office/drawing/2014/main" id="{57F1BB30-5D8C-32BE-430F-A92D29EA40D9}"/>
              </a:ext>
            </a:extLst>
          </p:cNvPr>
          <p:cNvSpPr>
            <a:spLocks noGrp="1"/>
          </p:cNvSpPr>
          <p:nvPr>
            <p:ph type="body" idx="1"/>
          </p:nvPr>
        </p:nvSpPr>
        <p:spPr>
          <a:xfrm>
            <a:off x="997528" y="4076944"/>
            <a:ext cx="4094017" cy="1679620"/>
          </a:xfrm>
        </p:spPr>
        <p:txBody>
          <a:bodyPr vert="horz" lIns="91440" tIns="45720" rIns="91440" bIns="45720" rtlCol="0" anchor="t">
            <a:normAutofit/>
          </a:bodyPr>
          <a:lstStyle/>
          <a:p>
            <a:r>
              <a:rPr lang="en-US" sz="2100" kern="1200" cap="none">
                <a:solidFill>
                  <a:srgbClr val="000000"/>
                </a:solidFill>
                <a:effectLst/>
                <a:latin typeface="+mn-lt"/>
                <a:ea typeface="+mn-ea"/>
                <a:cs typeface="+mn-cs"/>
              </a:rPr>
              <a:t>Suivi du plan d’action 2023-2024</a:t>
            </a:r>
          </a:p>
        </p:txBody>
      </p:sp>
      <p:pic>
        <p:nvPicPr>
          <p:cNvPr id="5" name="Image 4" descr="Une image contenant Saint-Sylvestre, Premier de l’An, Nouvel an, feu d’artifice&#10;&#10;Description générée automatiquement">
            <a:extLst>
              <a:ext uri="{FF2B5EF4-FFF2-40B4-BE49-F238E27FC236}">
                <a16:creationId xmlns:a16="http://schemas.microsoft.com/office/drawing/2014/main" id="{44251A74-5707-2D47-8B0B-5047C0296788}"/>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418668" y="1603564"/>
            <a:ext cx="5469466" cy="3650868"/>
          </a:xfrm>
          <a:prstGeom prst="rect">
            <a:avLst/>
          </a:prstGeom>
          <a:ln w="57150" cmpd="thickThin">
            <a:solidFill>
              <a:srgbClr val="7F7F7F"/>
            </a:solidFill>
            <a:miter lim="800000"/>
          </a:ln>
        </p:spPr>
      </p:pic>
    </p:spTree>
    <p:extLst>
      <p:ext uri="{BB962C8B-B14F-4D97-AF65-F5344CB8AC3E}">
        <p14:creationId xmlns:p14="http://schemas.microsoft.com/office/powerpoint/2010/main" val="1789817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E37D4D-AE6A-7291-DF0B-D7B251E16FB9}"/>
              </a:ext>
            </a:extLst>
          </p:cNvPr>
          <p:cNvSpPr>
            <a:spLocks noGrp="1"/>
          </p:cNvSpPr>
          <p:nvPr>
            <p:ph type="title"/>
          </p:nvPr>
        </p:nvSpPr>
        <p:spPr>
          <a:xfrm>
            <a:off x="1295402" y="982132"/>
            <a:ext cx="9601196" cy="1303867"/>
          </a:xfrm>
        </p:spPr>
        <p:txBody>
          <a:bodyPr>
            <a:normAutofit/>
          </a:bodyPr>
          <a:lstStyle/>
          <a:p>
            <a:r>
              <a:rPr lang="fr-CA" b="1" dirty="0">
                <a:solidFill>
                  <a:srgbClr val="262626"/>
                </a:solidFill>
              </a:rPr>
              <a:t>Projets réalisés</a:t>
            </a:r>
          </a:p>
        </p:txBody>
      </p:sp>
      <p:graphicFrame>
        <p:nvGraphicFramePr>
          <p:cNvPr id="5" name="Espace réservé du contenu 2">
            <a:extLst>
              <a:ext uri="{FF2B5EF4-FFF2-40B4-BE49-F238E27FC236}">
                <a16:creationId xmlns:a16="http://schemas.microsoft.com/office/drawing/2014/main" id="{661931B3-82A6-9DC2-B065-2D21A5AA9B38}"/>
              </a:ext>
            </a:extLst>
          </p:cNvPr>
          <p:cNvGraphicFramePr>
            <a:graphicFrameLocks noGrp="1"/>
          </p:cNvGraphicFramePr>
          <p:nvPr>
            <p:ph idx="1"/>
            <p:extLst>
              <p:ext uri="{D42A27DB-BD31-4B8C-83A1-F6EECF244321}">
                <p14:modId xmlns:p14="http://schemas.microsoft.com/office/powerpoint/2010/main" val="603393109"/>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7591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E37D4D-AE6A-7291-DF0B-D7B251E16FB9}"/>
              </a:ext>
            </a:extLst>
          </p:cNvPr>
          <p:cNvSpPr>
            <a:spLocks noGrp="1"/>
          </p:cNvSpPr>
          <p:nvPr>
            <p:ph type="title"/>
          </p:nvPr>
        </p:nvSpPr>
        <p:spPr>
          <a:xfrm>
            <a:off x="1295402" y="982132"/>
            <a:ext cx="9601196" cy="1303867"/>
          </a:xfrm>
        </p:spPr>
        <p:txBody>
          <a:bodyPr>
            <a:normAutofit/>
          </a:bodyPr>
          <a:lstStyle/>
          <a:p>
            <a:r>
              <a:rPr lang="fr-CA" b="1" dirty="0">
                <a:solidFill>
                  <a:srgbClr val="262626"/>
                </a:solidFill>
              </a:rPr>
              <a:t>Projets réalisés </a:t>
            </a:r>
            <a:r>
              <a:rPr lang="fr-CA" sz="2400" b="1" dirty="0">
                <a:solidFill>
                  <a:srgbClr val="262626"/>
                </a:solidFill>
              </a:rPr>
              <a:t>(suite)</a:t>
            </a:r>
          </a:p>
        </p:txBody>
      </p:sp>
      <p:graphicFrame>
        <p:nvGraphicFramePr>
          <p:cNvPr id="5" name="Espace réservé du contenu 2">
            <a:extLst>
              <a:ext uri="{FF2B5EF4-FFF2-40B4-BE49-F238E27FC236}">
                <a16:creationId xmlns:a16="http://schemas.microsoft.com/office/drawing/2014/main" id="{661931B3-82A6-9DC2-B065-2D21A5AA9B38}"/>
              </a:ext>
            </a:extLst>
          </p:cNvPr>
          <p:cNvGraphicFramePr>
            <a:graphicFrameLocks noGrp="1"/>
          </p:cNvGraphicFramePr>
          <p:nvPr>
            <p:ph idx="1"/>
            <p:extLst>
              <p:ext uri="{D42A27DB-BD31-4B8C-83A1-F6EECF244321}">
                <p14:modId xmlns:p14="http://schemas.microsoft.com/office/powerpoint/2010/main" val="674750672"/>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7336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E37D4D-AE6A-7291-DF0B-D7B251E16FB9}"/>
              </a:ext>
            </a:extLst>
          </p:cNvPr>
          <p:cNvSpPr>
            <a:spLocks noGrp="1"/>
          </p:cNvSpPr>
          <p:nvPr>
            <p:ph type="title"/>
          </p:nvPr>
        </p:nvSpPr>
        <p:spPr>
          <a:xfrm>
            <a:off x="1295402" y="982132"/>
            <a:ext cx="9601196" cy="1303867"/>
          </a:xfrm>
        </p:spPr>
        <p:txBody>
          <a:bodyPr>
            <a:normAutofit/>
          </a:bodyPr>
          <a:lstStyle/>
          <a:p>
            <a:r>
              <a:rPr lang="fr-CA" b="1" dirty="0">
                <a:solidFill>
                  <a:srgbClr val="262626"/>
                </a:solidFill>
              </a:rPr>
              <a:t>Projets réalisés </a:t>
            </a:r>
            <a:r>
              <a:rPr lang="fr-CA" sz="2400" b="1" dirty="0">
                <a:solidFill>
                  <a:srgbClr val="262626"/>
                </a:solidFill>
              </a:rPr>
              <a:t>(suite)</a:t>
            </a:r>
          </a:p>
        </p:txBody>
      </p:sp>
      <p:graphicFrame>
        <p:nvGraphicFramePr>
          <p:cNvPr id="5" name="Espace réservé du contenu 2">
            <a:extLst>
              <a:ext uri="{FF2B5EF4-FFF2-40B4-BE49-F238E27FC236}">
                <a16:creationId xmlns:a16="http://schemas.microsoft.com/office/drawing/2014/main" id="{661931B3-82A6-9DC2-B065-2D21A5AA9B38}"/>
              </a:ext>
            </a:extLst>
          </p:cNvPr>
          <p:cNvGraphicFramePr>
            <a:graphicFrameLocks noGrp="1"/>
          </p:cNvGraphicFramePr>
          <p:nvPr>
            <p:ph idx="1"/>
            <p:extLst>
              <p:ext uri="{D42A27DB-BD31-4B8C-83A1-F6EECF244321}">
                <p14:modId xmlns:p14="http://schemas.microsoft.com/office/powerpoint/2010/main" val="3804841860"/>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6155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D56E41F-B8E0-4D18-B554-FD40260DE0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2DB31E17-E562-4F82-98D0-858C84120F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6" name="Picture 15">
              <a:extLst>
                <a:ext uri="{FF2B5EF4-FFF2-40B4-BE49-F238E27FC236}">
                  <a16:creationId xmlns:a16="http://schemas.microsoft.com/office/drawing/2014/main" id="{58BF3B07-5EF6-4E5B-834E-C1398DB60AD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 name="Rectangle 16">
              <a:extLst>
                <a:ext uri="{FF2B5EF4-FFF2-40B4-BE49-F238E27FC236}">
                  <a16:creationId xmlns:a16="http://schemas.microsoft.com/office/drawing/2014/main" id="{3DDA1859-D108-4C60-B38B-C85485AB38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fr-CA"/>
            </a:p>
          </p:txBody>
        </p:sp>
        <p:pic>
          <p:nvPicPr>
            <p:cNvPr id="18" name="Picture 17">
              <a:extLst>
                <a:ext uri="{FF2B5EF4-FFF2-40B4-BE49-F238E27FC236}">
                  <a16:creationId xmlns:a16="http://schemas.microsoft.com/office/drawing/2014/main" id="{E498EA77-084B-43CC-B94D-566F1D8E1EE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9" name="Picture 18">
              <a:extLst>
                <a:ext uri="{FF2B5EF4-FFF2-40B4-BE49-F238E27FC236}">
                  <a16:creationId xmlns:a16="http://schemas.microsoft.com/office/drawing/2014/main" id="{99B16D3F-47E8-419E-9C4E-ED6FC918FBB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re 1">
            <a:extLst>
              <a:ext uri="{FF2B5EF4-FFF2-40B4-BE49-F238E27FC236}">
                <a16:creationId xmlns:a16="http://schemas.microsoft.com/office/drawing/2014/main" id="{A6A16159-00BC-9C43-63F9-F1B6F1DAD947}"/>
              </a:ext>
            </a:extLst>
          </p:cNvPr>
          <p:cNvSpPr>
            <a:spLocks noGrp="1"/>
          </p:cNvSpPr>
          <p:nvPr>
            <p:ph type="title"/>
          </p:nvPr>
        </p:nvSpPr>
        <p:spPr>
          <a:xfrm>
            <a:off x="7535825" y="982132"/>
            <a:ext cx="3360772" cy="1303867"/>
          </a:xfrm>
        </p:spPr>
        <p:txBody>
          <a:bodyPr>
            <a:normAutofit fontScale="90000"/>
          </a:bodyPr>
          <a:lstStyle/>
          <a:p>
            <a:pPr>
              <a:lnSpc>
                <a:spcPct val="90000"/>
              </a:lnSpc>
            </a:pPr>
            <a:r>
              <a:rPr lang="fr-CA" sz="4100" b="1" dirty="0">
                <a:solidFill>
                  <a:srgbClr val="262626"/>
                </a:solidFill>
              </a:rPr>
              <a:t>Projets réalisés (suite)</a:t>
            </a:r>
          </a:p>
        </p:txBody>
      </p:sp>
      <p:sp>
        <p:nvSpPr>
          <p:cNvPr id="21" name="Rectangle 20">
            <a:extLst>
              <a:ext uri="{FF2B5EF4-FFF2-40B4-BE49-F238E27FC236}">
                <a16:creationId xmlns:a16="http://schemas.microsoft.com/office/drawing/2014/main" id="{23E937B9-07EE-456A-A31C-41A8866E2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a:extLst>
              <a:ext uri="{FF2B5EF4-FFF2-40B4-BE49-F238E27FC236}">
                <a16:creationId xmlns:a16="http://schemas.microsoft.com/office/drawing/2014/main" id="{DF5E1211-DC7E-5CAD-90EE-12AF7721AC7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412683" y="2000108"/>
            <a:ext cx="5278777" cy="2678979"/>
          </a:xfrm>
          <a:prstGeom prst="rect">
            <a:avLst/>
          </a:prstGeom>
        </p:spPr>
      </p:pic>
      <p:cxnSp>
        <p:nvCxnSpPr>
          <p:cNvPr id="23" name="Straight Connector 22">
            <a:extLst>
              <a:ext uri="{FF2B5EF4-FFF2-40B4-BE49-F238E27FC236}">
                <a16:creationId xmlns:a16="http://schemas.microsoft.com/office/drawing/2014/main" id="{FD2308B7-2829-44DD-B213-27EEBDED14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Espace réservé du contenu 2">
            <a:extLst>
              <a:ext uri="{FF2B5EF4-FFF2-40B4-BE49-F238E27FC236}">
                <a16:creationId xmlns:a16="http://schemas.microsoft.com/office/drawing/2014/main" id="{51BEDFCC-C8EA-38A3-6FFE-A36CCDEB0D75}"/>
              </a:ext>
            </a:extLst>
          </p:cNvPr>
          <p:cNvSpPr>
            <a:spLocks noGrp="1"/>
          </p:cNvSpPr>
          <p:nvPr>
            <p:ph idx="1"/>
          </p:nvPr>
        </p:nvSpPr>
        <p:spPr>
          <a:xfrm>
            <a:off x="7535824" y="2556932"/>
            <a:ext cx="3360771" cy="3318936"/>
          </a:xfrm>
        </p:spPr>
        <p:txBody>
          <a:bodyPr>
            <a:normAutofit/>
          </a:bodyPr>
          <a:lstStyle/>
          <a:p>
            <a:endParaRPr lang="fr-FR" b="1"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endParaRPr>
          </a:p>
          <a:p>
            <a:r>
              <a:rPr lang="fr-FR" b="1" dirty="0">
                <a:solidFill>
                  <a:srgbClr val="262626"/>
                </a:solidFill>
                <a:effectLst/>
                <a:latin typeface="Calibri" panose="020F0502020204030204" pitchFamily="34" charset="0"/>
                <a:ea typeface="Calibri" panose="020F0502020204030204" pitchFamily="34" charset="0"/>
                <a:cs typeface="Times New Roman" panose="02020603050405020304" pitchFamily="18" charset="0"/>
              </a:rPr>
              <a:t>Restructuration de l’organigramme de direction 2024</a:t>
            </a:r>
            <a:endParaRPr lang="fr-CA" b="1" dirty="0">
              <a:solidFill>
                <a:srgbClr val="262626"/>
              </a:solidFill>
            </a:endParaRPr>
          </a:p>
        </p:txBody>
      </p:sp>
      <p:sp>
        <p:nvSpPr>
          <p:cNvPr id="8" name="ZoneTexte 7">
            <a:extLst>
              <a:ext uri="{FF2B5EF4-FFF2-40B4-BE49-F238E27FC236}">
                <a16:creationId xmlns:a16="http://schemas.microsoft.com/office/drawing/2014/main" id="{A0AFBC01-8B36-0913-528C-91DE92BF1503}"/>
              </a:ext>
            </a:extLst>
          </p:cNvPr>
          <p:cNvSpPr txBox="1"/>
          <p:nvPr/>
        </p:nvSpPr>
        <p:spPr>
          <a:xfrm>
            <a:off x="4289841" y="4479032"/>
            <a:ext cx="2401619" cy="200055"/>
          </a:xfrm>
          <a:prstGeom prst="rect">
            <a:avLst/>
          </a:prstGeom>
          <a:solidFill>
            <a:srgbClr val="000000"/>
          </a:solidFill>
        </p:spPr>
        <p:txBody>
          <a:bodyPr wrap="none" rtlCol="0">
            <a:spAutoFit/>
          </a:bodyPr>
          <a:lstStyle/>
          <a:p>
            <a:pPr algn="r">
              <a:spcAft>
                <a:spcPts val="600"/>
              </a:spcAft>
            </a:pPr>
            <a:r>
              <a:rPr lang="fr-CA" sz="700" dirty="0">
                <a:solidFill>
                  <a:srgbClr val="FFFFFF"/>
                </a:solidFill>
                <a:hlinkClick r:id="rId6" tooltip="https://stileex.xyz/types-organigrammes/">
                  <a:extLst>
                    <a:ext uri="{A12FA001-AC4F-418D-AE19-62706E023703}">
                      <ahyp:hlinkClr xmlns:ahyp="http://schemas.microsoft.com/office/drawing/2018/hyperlinkcolor" val="tx"/>
                    </a:ext>
                  </a:extLst>
                </a:hlinkClick>
              </a:rPr>
              <a:t>Cette </a:t>
            </a:r>
            <a:r>
              <a:rPr lang="fr-CA" sz="700" dirty="0" err="1">
                <a:solidFill>
                  <a:srgbClr val="FFFFFF"/>
                </a:solidFill>
                <a:hlinkClick r:id="rId6" tooltip="https://stileex.xyz/types-organigrammes/">
                  <a:extLst>
                    <a:ext uri="{A12FA001-AC4F-418D-AE19-62706E023703}">
                      <ahyp:hlinkClr xmlns:ahyp="http://schemas.microsoft.com/office/drawing/2018/hyperlinkcolor" val="tx"/>
                    </a:ext>
                  </a:extLst>
                </a:hlinkClick>
              </a:rPr>
              <a:t>pho</a:t>
            </a:r>
            <a:r>
              <a:rPr lang="fr-CA" sz="700" dirty="0">
                <a:solidFill>
                  <a:srgbClr val="FFFFFF"/>
                </a:solidFill>
              </a:rPr>
              <a:t> par Auteur inconnu est soumise à la licence </a:t>
            </a:r>
            <a:r>
              <a:rPr lang="fr-CA" sz="700" dirty="0">
                <a:solidFill>
                  <a:srgbClr val="FFFFFF"/>
                </a:solidFill>
                <a:hlinkClick r:id="rId7" tooltip="https://creativecommons.org/licenses/by/3.0/">
                  <a:extLst>
                    <a:ext uri="{A12FA001-AC4F-418D-AE19-62706E023703}">
                      <ahyp:hlinkClr xmlns:ahyp="http://schemas.microsoft.com/office/drawing/2018/hyperlinkcolor" val="tx"/>
                    </a:ext>
                  </a:extLst>
                </a:hlinkClick>
              </a:rPr>
              <a:t>CC BY</a:t>
            </a:r>
            <a:endParaRPr lang="fr-CA" sz="700" dirty="0">
              <a:solidFill>
                <a:srgbClr val="FFFFFF"/>
              </a:solidFill>
            </a:endParaRPr>
          </a:p>
        </p:txBody>
      </p:sp>
    </p:spTree>
    <p:extLst>
      <p:ext uri="{BB962C8B-B14F-4D97-AF65-F5344CB8AC3E}">
        <p14:creationId xmlns:p14="http://schemas.microsoft.com/office/powerpoint/2010/main" val="3792155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rganigramme : Alternative 1">
            <a:extLst>
              <a:ext uri="{FF2B5EF4-FFF2-40B4-BE49-F238E27FC236}">
                <a16:creationId xmlns:a16="http://schemas.microsoft.com/office/drawing/2014/main" id="{134D28EC-E6A7-F1F1-B9F1-5B4C492C0C13}"/>
              </a:ext>
            </a:extLst>
          </p:cNvPr>
          <p:cNvSpPr/>
          <p:nvPr/>
        </p:nvSpPr>
        <p:spPr>
          <a:xfrm>
            <a:off x="5412827" y="998528"/>
            <a:ext cx="1366345" cy="409903"/>
          </a:xfrm>
          <a:prstGeom prst="flowChartAlternateProcess">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cmpd="dbl">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b="1" dirty="0">
                <a:solidFill>
                  <a:schemeClr val="tx1"/>
                </a:solidFill>
              </a:rPr>
              <a:t>Membres</a:t>
            </a:r>
          </a:p>
        </p:txBody>
      </p:sp>
      <p:sp>
        <p:nvSpPr>
          <p:cNvPr id="3" name="Organigramme : Alternative 2">
            <a:extLst>
              <a:ext uri="{FF2B5EF4-FFF2-40B4-BE49-F238E27FC236}">
                <a16:creationId xmlns:a16="http://schemas.microsoft.com/office/drawing/2014/main" id="{E44B1813-97CA-7BD4-0409-42614E2C639D}"/>
              </a:ext>
            </a:extLst>
          </p:cNvPr>
          <p:cNvSpPr/>
          <p:nvPr/>
        </p:nvSpPr>
        <p:spPr>
          <a:xfrm>
            <a:off x="5412827" y="1660657"/>
            <a:ext cx="1366345" cy="409903"/>
          </a:xfrm>
          <a:prstGeom prst="flowChartAlternateProcess">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cmpd="dbl">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600" b="1" dirty="0">
                <a:solidFill>
                  <a:schemeClr val="tx1"/>
                </a:solidFill>
              </a:rPr>
              <a:t>CA de M2M</a:t>
            </a:r>
          </a:p>
        </p:txBody>
      </p:sp>
      <p:sp>
        <p:nvSpPr>
          <p:cNvPr id="4" name="Organigramme : Alternative 3">
            <a:extLst>
              <a:ext uri="{FF2B5EF4-FFF2-40B4-BE49-F238E27FC236}">
                <a16:creationId xmlns:a16="http://schemas.microsoft.com/office/drawing/2014/main" id="{50710CD4-FD9A-0D6F-1B0E-F2B48BB4DAF0}"/>
              </a:ext>
            </a:extLst>
          </p:cNvPr>
          <p:cNvSpPr/>
          <p:nvPr/>
        </p:nvSpPr>
        <p:spPr>
          <a:xfrm>
            <a:off x="5412827" y="2322786"/>
            <a:ext cx="1366345" cy="409903"/>
          </a:xfrm>
          <a:prstGeom prst="flowChartAlternateProcess">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cmpd="dbl">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100" b="1" dirty="0">
                <a:solidFill>
                  <a:schemeClr val="tx1"/>
                </a:solidFill>
              </a:rPr>
              <a:t>Estelle Vallières, directrice générale</a:t>
            </a:r>
          </a:p>
        </p:txBody>
      </p:sp>
      <p:sp>
        <p:nvSpPr>
          <p:cNvPr id="5" name="Organigramme : Alternative 4">
            <a:extLst>
              <a:ext uri="{FF2B5EF4-FFF2-40B4-BE49-F238E27FC236}">
                <a16:creationId xmlns:a16="http://schemas.microsoft.com/office/drawing/2014/main" id="{D966842A-1A17-5D04-2B98-275CEA5D78F4}"/>
              </a:ext>
            </a:extLst>
          </p:cNvPr>
          <p:cNvSpPr/>
          <p:nvPr/>
        </p:nvSpPr>
        <p:spPr>
          <a:xfrm>
            <a:off x="2995484" y="2328253"/>
            <a:ext cx="1366345" cy="409903"/>
          </a:xfrm>
          <a:prstGeom prst="flowChartAlternateProcess">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6200000" scaled="1"/>
            <a:tileRect/>
          </a:gradFill>
          <a:ln cmpd="dbl">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200" b="1" dirty="0">
                <a:solidFill>
                  <a:schemeClr val="tx1"/>
                </a:solidFill>
              </a:rPr>
              <a:t>Comité clinique</a:t>
            </a:r>
          </a:p>
        </p:txBody>
      </p:sp>
      <p:sp>
        <p:nvSpPr>
          <p:cNvPr id="6" name="Organigramme : Alternative 5">
            <a:extLst>
              <a:ext uri="{FF2B5EF4-FFF2-40B4-BE49-F238E27FC236}">
                <a16:creationId xmlns:a16="http://schemas.microsoft.com/office/drawing/2014/main" id="{DBF43F65-2B54-8E12-652A-FCDC93BE206B}"/>
              </a:ext>
            </a:extLst>
          </p:cNvPr>
          <p:cNvSpPr/>
          <p:nvPr/>
        </p:nvSpPr>
        <p:spPr>
          <a:xfrm>
            <a:off x="8560675" y="2322784"/>
            <a:ext cx="1366345" cy="409903"/>
          </a:xfrm>
          <a:prstGeom prst="flowChartAlternateProcess">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6200000" scaled="1"/>
            <a:tileRect/>
          </a:gradFill>
          <a:ln cmpd="dbl">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050" b="1" dirty="0">
                <a:solidFill>
                  <a:schemeClr val="tx1"/>
                </a:solidFill>
              </a:rPr>
              <a:t>Comité des parents de M2M</a:t>
            </a:r>
          </a:p>
        </p:txBody>
      </p:sp>
      <p:sp>
        <p:nvSpPr>
          <p:cNvPr id="7" name="Organigramme : Alternative 6">
            <a:extLst>
              <a:ext uri="{FF2B5EF4-FFF2-40B4-BE49-F238E27FC236}">
                <a16:creationId xmlns:a16="http://schemas.microsoft.com/office/drawing/2014/main" id="{64305403-9132-F62D-0081-56CCE2648DA7}"/>
              </a:ext>
            </a:extLst>
          </p:cNvPr>
          <p:cNvSpPr/>
          <p:nvPr/>
        </p:nvSpPr>
        <p:spPr>
          <a:xfrm>
            <a:off x="1392682" y="3310711"/>
            <a:ext cx="1366345" cy="409903"/>
          </a:xfrm>
          <a:prstGeom prst="flowChartAlternateProcess">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cmpd="dbl">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100" b="1" dirty="0">
                <a:solidFill>
                  <a:schemeClr val="tx1"/>
                </a:solidFill>
              </a:rPr>
              <a:t>Stéphanie Morin, Responsable RH</a:t>
            </a:r>
          </a:p>
        </p:txBody>
      </p:sp>
      <p:sp>
        <p:nvSpPr>
          <p:cNvPr id="8" name="Organigramme : Alternative 7">
            <a:extLst>
              <a:ext uri="{FF2B5EF4-FFF2-40B4-BE49-F238E27FC236}">
                <a16:creationId xmlns:a16="http://schemas.microsoft.com/office/drawing/2014/main" id="{F1C2A15B-3557-3B93-4B48-CEC5C64094F7}"/>
              </a:ext>
            </a:extLst>
          </p:cNvPr>
          <p:cNvSpPr/>
          <p:nvPr/>
        </p:nvSpPr>
        <p:spPr>
          <a:xfrm>
            <a:off x="2995485" y="3310711"/>
            <a:ext cx="1366345" cy="409903"/>
          </a:xfrm>
          <a:prstGeom prst="flowChartAlternateProcess">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cmpd="dbl">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100" b="1" dirty="0">
                <a:solidFill>
                  <a:schemeClr val="tx1"/>
                </a:solidFill>
              </a:rPr>
              <a:t>Amélie Poulin, Communications</a:t>
            </a:r>
          </a:p>
        </p:txBody>
      </p:sp>
      <p:sp>
        <p:nvSpPr>
          <p:cNvPr id="9" name="Organigramme : Alternative 8">
            <a:extLst>
              <a:ext uri="{FF2B5EF4-FFF2-40B4-BE49-F238E27FC236}">
                <a16:creationId xmlns:a16="http://schemas.microsoft.com/office/drawing/2014/main" id="{77E5977E-FB3C-1610-3FD8-6E56C8C32169}"/>
              </a:ext>
            </a:extLst>
          </p:cNvPr>
          <p:cNvSpPr/>
          <p:nvPr/>
        </p:nvSpPr>
        <p:spPr>
          <a:xfrm>
            <a:off x="4598288" y="3310712"/>
            <a:ext cx="1366345" cy="409903"/>
          </a:xfrm>
          <a:prstGeom prst="flowChartAlternateProcess">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cmpd="dbl">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100" b="1" dirty="0">
                <a:solidFill>
                  <a:schemeClr val="tx1"/>
                </a:solidFill>
              </a:rPr>
              <a:t>Isabelle St-Cyr, Programmation</a:t>
            </a:r>
          </a:p>
        </p:txBody>
      </p:sp>
      <p:sp>
        <p:nvSpPr>
          <p:cNvPr id="12" name="Organigramme : Alternative 11">
            <a:extLst>
              <a:ext uri="{FF2B5EF4-FFF2-40B4-BE49-F238E27FC236}">
                <a16:creationId xmlns:a16="http://schemas.microsoft.com/office/drawing/2014/main" id="{DCA656B8-D281-9CEC-D350-A9FFDA3B3CED}"/>
              </a:ext>
            </a:extLst>
          </p:cNvPr>
          <p:cNvSpPr/>
          <p:nvPr/>
        </p:nvSpPr>
        <p:spPr>
          <a:xfrm>
            <a:off x="6227368" y="3310712"/>
            <a:ext cx="1366345" cy="409903"/>
          </a:xfrm>
          <a:prstGeom prst="flowChartAlternateProcess">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cmpd="dbl">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000" b="1" dirty="0">
                <a:solidFill>
                  <a:schemeClr val="tx1"/>
                </a:solidFill>
              </a:rPr>
              <a:t>Nathalie Berthelette, Adjointe de direction</a:t>
            </a:r>
          </a:p>
        </p:txBody>
      </p:sp>
      <p:sp>
        <p:nvSpPr>
          <p:cNvPr id="13" name="Organigramme : Alternative 12">
            <a:extLst>
              <a:ext uri="{FF2B5EF4-FFF2-40B4-BE49-F238E27FC236}">
                <a16:creationId xmlns:a16="http://schemas.microsoft.com/office/drawing/2014/main" id="{6543ED4E-83F5-6F6B-4B07-3D27225F2351}"/>
              </a:ext>
            </a:extLst>
          </p:cNvPr>
          <p:cNvSpPr/>
          <p:nvPr/>
        </p:nvSpPr>
        <p:spPr>
          <a:xfrm>
            <a:off x="7830171" y="3310712"/>
            <a:ext cx="1366345" cy="409903"/>
          </a:xfrm>
          <a:prstGeom prst="flowChartAlternateProcess">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cmpd="dbl">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900" b="1" dirty="0">
                <a:solidFill>
                  <a:schemeClr val="tx1"/>
                </a:solidFill>
              </a:rPr>
              <a:t>Valérie De Cesare, Adjointe comptabilité</a:t>
            </a:r>
          </a:p>
        </p:txBody>
      </p:sp>
      <p:sp>
        <p:nvSpPr>
          <p:cNvPr id="14" name="Organigramme : Alternative 13">
            <a:extLst>
              <a:ext uri="{FF2B5EF4-FFF2-40B4-BE49-F238E27FC236}">
                <a16:creationId xmlns:a16="http://schemas.microsoft.com/office/drawing/2014/main" id="{858897AA-2B48-78D4-CB75-BDFB067239F2}"/>
              </a:ext>
            </a:extLst>
          </p:cNvPr>
          <p:cNvSpPr/>
          <p:nvPr/>
        </p:nvSpPr>
        <p:spPr>
          <a:xfrm>
            <a:off x="9432974" y="3310712"/>
            <a:ext cx="1366345" cy="409903"/>
          </a:xfrm>
          <a:prstGeom prst="flowChartAlternateProcess">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cmpd="dbl">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000" b="1" dirty="0">
                <a:solidFill>
                  <a:schemeClr val="tx1"/>
                </a:solidFill>
              </a:rPr>
              <a:t>Estébane Bergeron, adjoint informatique</a:t>
            </a:r>
          </a:p>
        </p:txBody>
      </p:sp>
      <p:sp>
        <p:nvSpPr>
          <p:cNvPr id="15" name="Organigramme : Alternative 14">
            <a:extLst>
              <a:ext uri="{FF2B5EF4-FFF2-40B4-BE49-F238E27FC236}">
                <a16:creationId xmlns:a16="http://schemas.microsoft.com/office/drawing/2014/main" id="{14D1A51B-D153-7B88-2853-592B9425C128}"/>
              </a:ext>
            </a:extLst>
          </p:cNvPr>
          <p:cNvSpPr/>
          <p:nvPr/>
        </p:nvSpPr>
        <p:spPr>
          <a:xfrm>
            <a:off x="898633" y="2329906"/>
            <a:ext cx="1366345" cy="409903"/>
          </a:xfrm>
          <a:prstGeom prst="flowChartAlternateProcess">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16200000" scaled="1"/>
            <a:tileRect/>
          </a:gradFill>
          <a:ln cmpd="dbl">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200" b="1" dirty="0">
                <a:solidFill>
                  <a:schemeClr val="tx1"/>
                </a:solidFill>
              </a:rPr>
              <a:t>Comité employés</a:t>
            </a:r>
          </a:p>
        </p:txBody>
      </p:sp>
      <p:sp>
        <p:nvSpPr>
          <p:cNvPr id="16" name="Organigramme : Alternative 15">
            <a:extLst>
              <a:ext uri="{FF2B5EF4-FFF2-40B4-BE49-F238E27FC236}">
                <a16:creationId xmlns:a16="http://schemas.microsoft.com/office/drawing/2014/main" id="{FFA48B38-BFC3-829C-C417-D61AB2DE9019}"/>
              </a:ext>
            </a:extLst>
          </p:cNvPr>
          <p:cNvSpPr/>
          <p:nvPr/>
        </p:nvSpPr>
        <p:spPr>
          <a:xfrm>
            <a:off x="1408507" y="4293690"/>
            <a:ext cx="1366345" cy="409903"/>
          </a:xfrm>
          <a:prstGeom prst="flowChartAlternateProcess">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6200000" scaled="1"/>
            <a:tileRect/>
          </a:gradFill>
          <a:ln cmpd="dbl">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100" b="1" dirty="0">
                <a:solidFill>
                  <a:schemeClr val="tx1"/>
                </a:solidFill>
              </a:rPr>
              <a:t>Vanessa </a:t>
            </a:r>
            <a:r>
              <a:rPr lang="fr-CA" sz="1100" b="1" dirty="0" err="1">
                <a:solidFill>
                  <a:schemeClr val="tx1"/>
                </a:solidFill>
              </a:rPr>
              <a:t>Lutombo</a:t>
            </a:r>
            <a:r>
              <a:rPr lang="fr-CA" sz="1100" b="1" dirty="0">
                <a:solidFill>
                  <a:schemeClr val="tx1"/>
                </a:solidFill>
              </a:rPr>
              <a:t>, Qualité plancher</a:t>
            </a:r>
          </a:p>
        </p:txBody>
      </p:sp>
      <p:sp>
        <p:nvSpPr>
          <p:cNvPr id="17" name="Organigramme : Alternative 16">
            <a:extLst>
              <a:ext uri="{FF2B5EF4-FFF2-40B4-BE49-F238E27FC236}">
                <a16:creationId xmlns:a16="http://schemas.microsoft.com/office/drawing/2014/main" id="{4DE42C3B-B615-46A9-8974-A9F5C5BFDBBE}"/>
              </a:ext>
            </a:extLst>
          </p:cNvPr>
          <p:cNvSpPr/>
          <p:nvPr/>
        </p:nvSpPr>
        <p:spPr>
          <a:xfrm>
            <a:off x="3003397" y="4292603"/>
            <a:ext cx="1366345" cy="409903"/>
          </a:xfrm>
          <a:prstGeom prst="flowChartAlternateProcess">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6200000" scaled="1"/>
            <a:tileRect/>
          </a:gradFill>
          <a:ln cmpd="dbl">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100" b="1" dirty="0">
                <a:solidFill>
                  <a:schemeClr val="tx1"/>
                </a:solidFill>
              </a:rPr>
              <a:t>Intervenants</a:t>
            </a:r>
          </a:p>
        </p:txBody>
      </p:sp>
      <p:sp>
        <p:nvSpPr>
          <p:cNvPr id="18" name="Organigramme : Alternative 17">
            <a:extLst>
              <a:ext uri="{FF2B5EF4-FFF2-40B4-BE49-F238E27FC236}">
                <a16:creationId xmlns:a16="http://schemas.microsoft.com/office/drawing/2014/main" id="{D7D347C8-894D-353B-2D93-ABFB71CE17B9}"/>
              </a:ext>
            </a:extLst>
          </p:cNvPr>
          <p:cNvSpPr/>
          <p:nvPr/>
        </p:nvSpPr>
        <p:spPr>
          <a:xfrm>
            <a:off x="4598287" y="4292603"/>
            <a:ext cx="1366345" cy="409903"/>
          </a:xfrm>
          <a:prstGeom prst="flowChartAlternateProcess">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6200000" scaled="1"/>
            <a:tileRect/>
          </a:gradFill>
          <a:ln cmpd="dbl">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100" b="1" dirty="0">
                <a:solidFill>
                  <a:schemeClr val="tx1"/>
                </a:solidFill>
              </a:rPr>
              <a:t>Bénévoles</a:t>
            </a:r>
          </a:p>
        </p:txBody>
      </p:sp>
      <p:sp>
        <p:nvSpPr>
          <p:cNvPr id="19" name="Organigramme : Alternative 18">
            <a:extLst>
              <a:ext uri="{FF2B5EF4-FFF2-40B4-BE49-F238E27FC236}">
                <a16:creationId xmlns:a16="http://schemas.microsoft.com/office/drawing/2014/main" id="{B0D78743-7C71-973A-2439-ADE59E257905}"/>
              </a:ext>
            </a:extLst>
          </p:cNvPr>
          <p:cNvSpPr/>
          <p:nvPr/>
        </p:nvSpPr>
        <p:spPr>
          <a:xfrm>
            <a:off x="2264978" y="5274495"/>
            <a:ext cx="1366345" cy="409903"/>
          </a:xfrm>
          <a:prstGeom prst="flowChartAlternateProcess">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6200000" scaled="1"/>
            <a:tileRect/>
          </a:gradFill>
          <a:ln cmpd="dbl">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100" b="1" dirty="0">
                <a:solidFill>
                  <a:schemeClr val="tx1"/>
                </a:solidFill>
              </a:rPr>
              <a:t>Stagiaires</a:t>
            </a:r>
          </a:p>
        </p:txBody>
      </p:sp>
      <p:sp>
        <p:nvSpPr>
          <p:cNvPr id="20" name="Organigramme : Alternative 19">
            <a:extLst>
              <a:ext uri="{FF2B5EF4-FFF2-40B4-BE49-F238E27FC236}">
                <a16:creationId xmlns:a16="http://schemas.microsoft.com/office/drawing/2014/main" id="{DE290B85-C121-699F-AB8A-48D4A7AC3282}"/>
              </a:ext>
            </a:extLst>
          </p:cNvPr>
          <p:cNvSpPr/>
          <p:nvPr/>
        </p:nvSpPr>
        <p:spPr>
          <a:xfrm>
            <a:off x="7830170" y="4292603"/>
            <a:ext cx="1366345" cy="409903"/>
          </a:xfrm>
          <a:prstGeom prst="flowChartAlternateProcess">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6200000" scaled="1"/>
            <a:tileRect/>
          </a:gradFill>
          <a:ln cmpd="dbl">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800" b="1" dirty="0">
                <a:solidFill>
                  <a:schemeClr val="tx1"/>
                </a:solidFill>
              </a:rPr>
              <a:t>Manon Bourdeau, Responsable milieu de vie</a:t>
            </a:r>
          </a:p>
        </p:txBody>
      </p:sp>
      <p:sp>
        <p:nvSpPr>
          <p:cNvPr id="21" name="Organigramme : Alternative 20">
            <a:extLst>
              <a:ext uri="{FF2B5EF4-FFF2-40B4-BE49-F238E27FC236}">
                <a16:creationId xmlns:a16="http://schemas.microsoft.com/office/drawing/2014/main" id="{E7E19009-913A-5258-BD01-03B3DF90B16F}"/>
              </a:ext>
            </a:extLst>
          </p:cNvPr>
          <p:cNvSpPr/>
          <p:nvPr/>
        </p:nvSpPr>
        <p:spPr>
          <a:xfrm>
            <a:off x="6227368" y="5274495"/>
            <a:ext cx="1366345" cy="409903"/>
          </a:xfrm>
          <a:prstGeom prst="flowChartAlternateProcess">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6200000" scaled="1"/>
            <a:tileRect/>
          </a:gradFill>
          <a:ln cmpd="dbl">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050" b="1" dirty="0">
                <a:solidFill>
                  <a:schemeClr val="tx1"/>
                </a:solidFill>
              </a:rPr>
              <a:t>Marjolaine Labonté, Cuisinière</a:t>
            </a:r>
          </a:p>
        </p:txBody>
      </p:sp>
      <p:sp>
        <p:nvSpPr>
          <p:cNvPr id="22" name="Organigramme : Alternative 21">
            <a:extLst>
              <a:ext uri="{FF2B5EF4-FFF2-40B4-BE49-F238E27FC236}">
                <a16:creationId xmlns:a16="http://schemas.microsoft.com/office/drawing/2014/main" id="{BAC8C398-FBFD-1071-70E3-012A26F23B26}"/>
              </a:ext>
            </a:extLst>
          </p:cNvPr>
          <p:cNvSpPr/>
          <p:nvPr/>
        </p:nvSpPr>
        <p:spPr>
          <a:xfrm>
            <a:off x="7830169" y="5274494"/>
            <a:ext cx="1366345" cy="409903"/>
          </a:xfrm>
          <a:prstGeom prst="flowChartAlternateProcess">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6200000" scaled="1"/>
            <a:tileRect/>
          </a:gradFill>
          <a:ln cmpd="dbl">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900" b="1" dirty="0">
                <a:solidFill>
                  <a:schemeClr val="tx1"/>
                </a:solidFill>
              </a:rPr>
              <a:t>Marc Labonté, homme à tout faire bénévole</a:t>
            </a:r>
          </a:p>
        </p:txBody>
      </p:sp>
      <p:sp>
        <p:nvSpPr>
          <p:cNvPr id="23" name="Organigramme : Alternative 22">
            <a:extLst>
              <a:ext uri="{FF2B5EF4-FFF2-40B4-BE49-F238E27FC236}">
                <a16:creationId xmlns:a16="http://schemas.microsoft.com/office/drawing/2014/main" id="{CEDF98CF-CAA8-6077-AF9D-3214DC65E74D}"/>
              </a:ext>
            </a:extLst>
          </p:cNvPr>
          <p:cNvSpPr/>
          <p:nvPr/>
        </p:nvSpPr>
        <p:spPr>
          <a:xfrm>
            <a:off x="9432970" y="5279419"/>
            <a:ext cx="1366345" cy="409903"/>
          </a:xfrm>
          <a:prstGeom prst="flowChartAlternateProcess">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6200000" scaled="1"/>
            <a:tileRect/>
          </a:gradFill>
          <a:ln cmpd="dbl">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100" b="1" dirty="0">
                <a:solidFill>
                  <a:schemeClr val="tx1"/>
                </a:solidFill>
              </a:rPr>
              <a:t>Préposés à l’entretien</a:t>
            </a:r>
          </a:p>
        </p:txBody>
      </p:sp>
      <p:sp>
        <p:nvSpPr>
          <p:cNvPr id="25" name="Flèche : double flèche verticale 24">
            <a:extLst>
              <a:ext uri="{FF2B5EF4-FFF2-40B4-BE49-F238E27FC236}">
                <a16:creationId xmlns:a16="http://schemas.microsoft.com/office/drawing/2014/main" id="{04CF7CBD-4515-B513-D42B-B83B58F4F13A}"/>
              </a:ext>
            </a:extLst>
          </p:cNvPr>
          <p:cNvSpPr/>
          <p:nvPr/>
        </p:nvSpPr>
        <p:spPr>
          <a:xfrm>
            <a:off x="6044564" y="2094054"/>
            <a:ext cx="102868" cy="205237"/>
          </a:xfrm>
          <a:prstGeom prst="upDownArrow">
            <a:avLst/>
          </a:prstGeom>
          <a:solidFill>
            <a:schemeClr val="accent2">
              <a:lumMod val="40000"/>
              <a:lumOff val="6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28" name="Flèche : double flèche verticale 27">
            <a:extLst>
              <a:ext uri="{FF2B5EF4-FFF2-40B4-BE49-F238E27FC236}">
                <a16:creationId xmlns:a16="http://schemas.microsoft.com/office/drawing/2014/main" id="{2EA6E9F4-ADD5-EE47-8AB1-0780A8F05A20}"/>
              </a:ext>
            </a:extLst>
          </p:cNvPr>
          <p:cNvSpPr/>
          <p:nvPr/>
        </p:nvSpPr>
        <p:spPr>
          <a:xfrm>
            <a:off x="6044564" y="1431925"/>
            <a:ext cx="102868" cy="205237"/>
          </a:xfrm>
          <a:prstGeom prst="upDownArrow">
            <a:avLst/>
          </a:prstGeom>
          <a:solidFill>
            <a:schemeClr val="accent2">
              <a:lumMod val="40000"/>
              <a:lumOff val="6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29" name="Flèche : double flèche verticale 28">
            <a:extLst>
              <a:ext uri="{FF2B5EF4-FFF2-40B4-BE49-F238E27FC236}">
                <a16:creationId xmlns:a16="http://schemas.microsoft.com/office/drawing/2014/main" id="{553C278B-F297-43F5-ACF0-F2DF5FFFCB5D}"/>
              </a:ext>
            </a:extLst>
          </p:cNvPr>
          <p:cNvSpPr/>
          <p:nvPr/>
        </p:nvSpPr>
        <p:spPr>
          <a:xfrm rot="16200000">
            <a:off x="4759135" y="2099110"/>
            <a:ext cx="256386" cy="857249"/>
          </a:xfrm>
          <a:prstGeom prst="upDownArrow">
            <a:avLst/>
          </a:prstGeom>
          <a:solidFill>
            <a:schemeClr val="accent2">
              <a:lumMod val="40000"/>
              <a:lumOff val="6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30" name="Flèche : double flèche verticale 29">
            <a:extLst>
              <a:ext uri="{FF2B5EF4-FFF2-40B4-BE49-F238E27FC236}">
                <a16:creationId xmlns:a16="http://schemas.microsoft.com/office/drawing/2014/main" id="{7F094897-FE16-B88C-B22C-E01F07036E25}"/>
              </a:ext>
            </a:extLst>
          </p:cNvPr>
          <p:cNvSpPr/>
          <p:nvPr/>
        </p:nvSpPr>
        <p:spPr>
          <a:xfrm rot="16200000">
            <a:off x="6044563" y="3413043"/>
            <a:ext cx="102868" cy="205237"/>
          </a:xfrm>
          <a:prstGeom prst="upDownArrow">
            <a:avLst/>
          </a:prstGeom>
          <a:solidFill>
            <a:schemeClr val="accent2">
              <a:lumMod val="40000"/>
              <a:lumOff val="6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31" name="Flèche : double flèche verticale 30">
            <a:extLst>
              <a:ext uri="{FF2B5EF4-FFF2-40B4-BE49-F238E27FC236}">
                <a16:creationId xmlns:a16="http://schemas.microsoft.com/office/drawing/2014/main" id="{ACF4C0DC-F974-0746-B23F-84C7DAAE50BA}"/>
              </a:ext>
            </a:extLst>
          </p:cNvPr>
          <p:cNvSpPr/>
          <p:nvPr/>
        </p:nvSpPr>
        <p:spPr>
          <a:xfrm rot="16200000">
            <a:off x="7541731" y="2106232"/>
            <a:ext cx="256386" cy="857249"/>
          </a:xfrm>
          <a:prstGeom prst="upDownArrow">
            <a:avLst/>
          </a:prstGeom>
          <a:solidFill>
            <a:schemeClr val="accent2">
              <a:lumMod val="40000"/>
              <a:lumOff val="6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32" name="Flèche : double flèche verticale 31">
            <a:extLst>
              <a:ext uri="{FF2B5EF4-FFF2-40B4-BE49-F238E27FC236}">
                <a16:creationId xmlns:a16="http://schemas.microsoft.com/office/drawing/2014/main" id="{C79A9288-8179-8A4D-606D-CAC6FF126614}"/>
              </a:ext>
            </a:extLst>
          </p:cNvPr>
          <p:cNvSpPr/>
          <p:nvPr/>
        </p:nvSpPr>
        <p:spPr>
          <a:xfrm rot="16200000">
            <a:off x="4428625" y="3425603"/>
            <a:ext cx="102868" cy="205237"/>
          </a:xfrm>
          <a:prstGeom prst="upDownArrow">
            <a:avLst/>
          </a:prstGeom>
          <a:solidFill>
            <a:schemeClr val="accent2">
              <a:lumMod val="40000"/>
              <a:lumOff val="6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33" name="Flèche : double flèche verticale 32">
            <a:extLst>
              <a:ext uri="{FF2B5EF4-FFF2-40B4-BE49-F238E27FC236}">
                <a16:creationId xmlns:a16="http://schemas.microsoft.com/office/drawing/2014/main" id="{02070044-B1E7-987E-5682-417E8CE2B7F9}"/>
              </a:ext>
            </a:extLst>
          </p:cNvPr>
          <p:cNvSpPr/>
          <p:nvPr/>
        </p:nvSpPr>
        <p:spPr>
          <a:xfrm rot="16200000">
            <a:off x="7660508" y="3413042"/>
            <a:ext cx="102868" cy="205237"/>
          </a:xfrm>
          <a:prstGeom prst="upDownArrow">
            <a:avLst/>
          </a:prstGeom>
          <a:solidFill>
            <a:schemeClr val="accent2">
              <a:lumMod val="40000"/>
              <a:lumOff val="6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34" name="Flèche : double flèche verticale 33">
            <a:extLst>
              <a:ext uri="{FF2B5EF4-FFF2-40B4-BE49-F238E27FC236}">
                <a16:creationId xmlns:a16="http://schemas.microsoft.com/office/drawing/2014/main" id="{91F86EDF-6392-31C9-4822-E5F8D4363FA9}"/>
              </a:ext>
            </a:extLst>
          </p:cNvPr>
          <p:cNvSpPr/>
          <p:nvPr/>
        </p:nvSpPr>
        <p:spPr>
          <a:xfrm rot="16200000">
            <a:off x="2825822" y="3425601"/>
            <a:ext cx="102868" cy="205237"/>
          </a:xfrm>
          <a:prstGeom prst="upDownArrow">
            <a:avLst/>
          </a:prstGeom>
          <a:solidFill>
            <a:schemeClr val="accent2">
              <a:lumMod val="40000"/>
              <a:lumOff val="6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35" name="Flèche : double flèche verticale 34">
            <a:extLst>
              <a:ext uri="{FF2B5EF4-FFF2-40B4-BE49-F238E27FC236}">
                <a16:creationId xmlns:a16="http://schemas.microsoft.com/office/drawing/2014/main" id="{10416331-4621-4B9C-9590-AEF675D79E97}"/>
              </a:ext>
            </a:extLst>
          </p:cNvPr>
          <p:cNvSpPr/>
          <p:nvPr/>
        </p:nvSpPr>
        <p:spPr>
          <a:xfrm rot="16200000">
            <a:off x="9263311" y="3425601"/>
            <a:ext cx="102868" cy="205237"/>
          </a:xfrm>
          <a:prstGeom prst="upDownArrow">
            <a:avLst/>
          </a:prstGeom>
          <a:solidFill>
            <a:schemeClr val="accent2">
              <a:lumMod val="40000"/>
              <a:lumOff val="6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37" name="Flèche : double flèche verticale 36">
            <a:extLst>
              <a:ext uri="{FF2B5EF4-FFF2-40B4-BE49-F238E27FC236}">
                <a16:creationId xmlns:a16="http://schemas.microsoft.com/office/drawing/2014/main" id="{4059A6C4-488A-7329-5E88-3FC279FCA619}"/>
              </a:ext>
            </a:extLst>
          </p:cNvPr>
          <p:cNvSpPr/>
          <p:nvPr/>
        </p:nvSpPr>
        <p:spPr>
          <a:xfrm rot="2880596">
            <a:off x="2595876" y="2659328"/>
            <a:ext cx="256386" cy="725694"/>
          </a:xfrm>
          <a:prstGeom prst="upDownArrow">
            <a:avLst/>
          </a:prstGeom>
          <a:solidFill>
            <a:schemeClr val="accent2">
              <a:lumMod val="40000"/>
              <a:lumOff val="6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38" name="Flèche : double flèche verticale 37">
            <a:extLst>
              <a:ext uri="{FF2B5EF4-FFF2-40B4-BE49-F238E27FC236}">
                <a16:creationId xmlns:a16="http://schemas.microsoft.com/office/drawing/2014/main" id="{43DDBF9A-AF82-6494-C0E7-530E08004086}"/>
              </a:ext>
            </a:extLst>
          </p:cNvPr>
          <p:cNvSpPr/>
          <p:nvPr/>
        </p:nvSpPr>
        <p:spPr>
          <a:xfrm>
            <a:off x="3551976" y="2765223"/>
            <a:ext cx="256386" cy="518998"/>
          </a:xfrm>
          <a:prstGeom prst="upDownArrow">
            <a:avLst/>
          </a:prstGeom>
          <a:solidFill>
            <a:schemeClr val="accent2">
              <a:lumMod val="40000"/>
              <a:lumOff val="6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39" name="Flèche : double flèche verticale 38">
            <a:extLst>
              <a:ext uri="{FF2B5EF4-FFF2-40B4-BE49-F238E27FC236}">
                <a16:creationId xmlns:a16="http://schemas.microsoft.com/office/drawing/2014/main" id="{06584047-D8CC-FE6B-3381-0D561CCE2C39}"/>
              </a:ext>
            </a:extLst>
          </p:cNvPr>
          <p:cNvSpPr/>
          <p:nvPr/>
        </p:nvSpPr>
        <p:spPr>
          <a:xfrm rot="18735640">
            <a:off x="4448974" y="2658462"/>
            <a:ext cx="256386" cy="725694"/>
          </a:xfrm>
          <a:prstGeom prst="upDownArrow">
            <a:avLst/>
          </a:prstGeom>
          <a:solidFill>
            <a:schemeClr val="accent2">
              <a:lumMod val="40000"/>
              <a:lumOff val="6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40" name="Flèche : double flèche verticale 39">
            <a:extLst>
              <a:ext uri="{FF2B5EF4-FFF2-40B4-BE49-F238E27FC236}">
                <a16:creationId xmlns:a16="http://schemas.microsoft.com/office/drawing/2014/main" id="{EB2E2A6F-536C-8F54-E411-26AB0362C49E}"/>
              </a:ext>
            </a:extLst>
          </p:cNvPr>
          <p:cNvSpPr/>
          <p:nvPr/>
        </p:nvSpPr>
        <p:spPr>
          <a:xfrm>
            <a:off x="1668977" y="2765223"/>
            <a:ext cx="256386" cy="518998"/>
          </a:xfrm>
          <a:prstGeom prst="upDownArrow">
            <a:avLst/>
          </a:prstGeom>
          <a:solidFill>
            <a:schemeClr val="accent2">
              <a:lumMod val="40000"/>
              <a:lumOff val="6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41" name="Flèche : double flèche verticale 40">
            <a:extLst>
              <a:ext uri="{FF2B5EF4-FFF2-40B4-BE49-F238E27FC236}">
                <a16:creationId xmlns:a16="http://schemas.microsoft.com/office/drawing/2014/main" id="{8A1E9A43-A7B6-0B41-B251-5541BA24FC3A}"/>
              </a:ext>
            </a:extLst>
          </p:cNvPr>
          <p:cNvSpPr/>
          <p:nvPr/>
        </p:nvSpPr>
        <p:spPr>
          <a:xfrm>
            <a:off x="1963486" y="3746566"/>
            <a:ext cx="256386" cy="518998"/>
          </a:xfrm>
          <a:prstGeom prst="upDownArrow">
            <a:avLst/>
          </a:prstGeom>
          <a:solidFill>
            <a:schemeClr val="accent2">
              <a:lumMod val="40000"/>
              <a:lumOff val="6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42" name="Flèche : double flèche verticale 41">
            <a:extLst>
              <a:ext uri="{FF2B5EF4-FFF2-40B4-BE49-F238E27FC236}">
                <a16:creationId xmlns:a16="http://schemas.microsoft.com/office/drawing/2014/main" id="{475A2A37-8033-1A22-7A45-4D429099E8A3}"/>
              </a:ext>
            </a:extLst>
          </p:cNvPr>
          <p:cNvSpPr/>
          <p:nvPr/>
        </p:nvSpPr>
        <p:spPr>
          <a:xfrm rot="2880596">
            <a:off x="2681295" y="3637265"/>
            <a:ext cx="256386" cy="725694"/>
          </a:xfrm>
          <a:prstGeom prst="upDownArrow">
            <a:avLst/>
          </a:prstGeom>
          <a:solidFill>
            <a:schemeClr val="accent2">
              <a:lumMod val="40000"/>
              <a:lumOff val="6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43" name="Flèche : double flèche verticale 42">
            <a:extLst>
              <a:ext uri="{FF2B5EF4-FFF2-40B4-BE49-F238E27FC236}">
                <a16:creationId xmlns:a16="http://schemas.microsoft.com/office/drawing/2014/main" id="{E0FAFCFF-71C0-AD4F-57E2-B374AF80CA9B}"/>
              </a:ext>
            </a:extLst>
          </p:cNvPr>
          <p:cNvSpPr/>
          <p:nvPr/>
        </p:nvSpPr>
        <p:spPr>
          <a:xfrm rot="16200000">
            <a:off x="2837690" y="4394936"/>
            <a:ext cx="102868" cy="205237"/>
          </a:xfrm>
          <a:prstGeom prst="upDownArrow">
            <a:avLst/>
          </a:prstGeom>
          <a:solidFill>
            <a:schemeClr val="accent2">
              <a:lumMod val="40000"/>
              <a:lumOff val="6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44" name="Flèche : double flèche verticale 43">
            <a:extLst>
              <a:ext uri="{FF2B5EF4-FFF2-40B4-BE49-F238E27FC236}">
                <a16:creationId xmlns:a16="http://schemas.microsoft.com/office/drawing/2014/main" id="{035B12F6-A770-8018-A233-7D441311422B}"/>
              </a:ext>
            </a:extLst>
          </p:cNvPr>
          <p:cNvSpPr/>
          <p:nvPr/>
        </p:nvSpPr>
        <p:spPr>
          <a:xfrm rot="16200000">
            <a:off x="4428625" y="4394936"/>
            <a:ext cx="102868" cy="205237"/>
          </a:xfrm>
          <a:prstGeom prst="upDownArrow">
            <a:avLst/>
          </a:prstGeom>
          <a:solidFill>
            <a:schemeClr val="accent2">
              <a:lumMod val="40000"/>
              <a:lumOff val="6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45" name="Flèche : double flèche verticale 44">
            <a:extLst>
              <a:ext uri="{FF2B5EF4-FFF2-40B4-BE49-F238E27FC236}">
                <a16:creationId xmlns:a16="http://schemas.microsoft.com/office/drawing/2014/main" id="{AD93B0B9-E40D-EBDD-1435-068C79238C11}"/>
              </a:ext>
            </a:extLst>
          </p:cNvPr>
          <p:cNvSpPr/>
          <p:nvPr/>
        </p:nvSpPr>
        <p:spPr>
          <a:xfrm rot="2880596">
            <a:off x="3068332" y="4615201"/>
            <a:ext cx="256386" cy="725694"/>
          </a:xfrm>
          <a:prstGeom prst="upDownArrow">
            <a:avLst/>
          </a:prstGeom>
          <a:solidFill>
            <a:schemeClr val="accent2">
              <a:lumMod val="40000"/>
              <a:lumOff val="6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47" name="Flèche : double flèche verticale 46">
            <a:extLst>
              <a:ext uri="{FF2B5EF4-FFF2-40B4-BE49-F238E27FC236}">
                <a16:creationId xmlns:a16="http://schemas.microsoft.com/office/drawing/2014/main" id="{D5C9FF7F-56B6-3608-0A71-BD7A5480372D}"/>
              </a:ext>
            </a:extLst>
          </p:cNvPr>
          <p:cNvSpPr/>
          <p:nvPr/>
        </p:nvSpPr>
        <p:spPr>
          <a:xfrm>
            <a:off x="5187760" y="3746566"/>
            <a:ext cx="256386" cy="518998"/>
          </a:xfrm>
          <a:prstGeom prst="upDownArrow">
            <a:avLst/>
          </a:prstGeom>
          <a:solidFill>
            <a:schemeClr val="accent2">
              <a:lumMod val="40000"/>
              <a:lumOff val="6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48" name="Flèche : double flèche verticale 47">
            <a:extLst>
              <a:ext uri="{FF2B5EF4-FFF2-40B4-BE49-F238E27FC236}">
                <a16:creationId xmlns:a16="http://schemas.microsoft.com/office/drawing/2014/main" id="{17EBB9A2-6AF5-4566-3D12-52789D9850B1}"/>
              </a:ext>
            </a:extLst>
          </p:cNvPr>
          <p:cNvSpPr/>
          <p:nvPr/>
        </p:nvSpPr>
        <p:spPr>
          <a:xfrm rot="18735640">
            <a:off x="6456475" y="2658462"/>
            <a:ext cx="256386" cy="725694"/>
          </a:xfrm>
          <a:prstGeom prst="upDownArrow">
            <a:avLst/>
          </a:prstGeom>
          <a:solidFill>
            <a:schemeClr val="accent2">
              <a:lumMod val="40000"/>
              <a:lumOff val="6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49" name="Flèche : double flèche verticale 48">
            <a:extLst>
              <a:ext uri="{FF2B5EF4-FFF2-40B4-BE49-F238E27FC236}">
                <a16:creationId xmlns:a16="http://schemas.microsoft.com/office/drawing/2014/main" id="{429176C6-A8D3-CCD6-847C-E2EF9C97CDB2}"/>
              </a:ext>
            </a:extLst>
          </p:cNvPr>
          <p:cNvSpPr/>
          <p:nvPr/>
        </p:nvSpPr>
        <p:spPr>
          <a:xfrm rot="18735640">
            <a:off x="7583748" y="3647173"/>
            <a:ext cx="256386" cy="725694"/>
          </a:xfrm>
          <a:prstGeom prst="upDownArrow">
            <a:avLst/>
          </a:prstGeom>
          <a:solidFill>
            <a:schemeClr val="accent2">
              <a:lumMod val="40000"/>
              <a:lumOff val="6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50" name="Flèche : double flèche verticale 49">
            <a:extLst>
              <a:ext uri="{FF2B5EF4-FFF2-40B4-BE49-F238E27FC236}">
                <a16:creationId xmlns:a16="http://schemas.microsoft.com/office/drawing/2014/main" id="{5702B551-3666-C7A4-175B-E0358E1AA700}"/>
              </a:ext>
            </a:extLst>
          </p:cNvPr>
          <p:cNvSpPr/>
          <p:nvPr/>
        </p:nvSpPr>
        <p:spPr>
          <a:xfrm rot="18735640">
            <a:off x="9331058" y="4615201"/>
            <a:ext cx="256386" cy="725694"/>
          </a:xfrm>
          <a:prstGeom prst="upDownArrow">
            <a:avLst/>
          </a:prstGeom>
          <a:solidFill>
            <a:schemeClr val="accent2">
              <a:lumMod val="40000"/>
              <a:lumOff val="6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51" name="Flèche : double flèche verticale 50">
            <a:extLst>
              <a:ext uri="{FF2B5EF4-FFF2-40B4-BE49-F238E27FC236}">
                <a16:creationId xmlns:a16="http://schemas.microsoft.com/office/drawing/2014/main" id="{17B6E6FD-BF17-59CF-CD46-FC6740BD2F75}"/>
              </a:ext>
            </a:extLst>
          </p:cNvPr>
          <p:cNvSpPr/>
          <p:nvPr/>
        </p:nvSpPr>
        <p:spPr>
          <a:xfrm>
            <a:off x="8383639" y="4729001"/>
            <a:ext cx="256386" cy="518998"/>
          </a:xfrm>
          <a:prstGeom prst="upDownArrow">
            <a:avLst/>
          </a:prstGeom>
          <a:solidFill>
            <a:schemeClr val="accent2">
              <a:lumMod val="40000"/>
              <a:lumOff val="6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52" name="Flèche : double flèche verticale 51">
            <a:extLst>
              <a:ext uri="{FF2B5EF4-FFF2-40B4-BE49-F238E27FC236}">
                <a16:creationId xmlns:a16="http://schemas.microsoft.com/office/drawing/2014/main" id="{026C0BC8-4027-34BB-DEF9-1D0D271CC8E6}"/>
              </a:ext>
            </a:extLst>
          </p:cNvPr>
          <p:cNvSpPr/>
          <p:nvPr/>
        </p:nvSpPr>
        <p:spPr>
          <a:xfrm rot="2880596">
            <a:off x="7431629" y="4616495"/>
            <a:ext cx="256386" cy="725694"/>
          </a:xfrm>
          <a:prstGeom prst="upDownArrow">
            <a:avLst/>
          </a:prstGeom>
          <a:solidFill>
            <a:schemeClr val="accent2">
              <a:lumMod val="40000"/>
              <a:lumOff val="6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b="1">
              <a:ln w="22225">
                <a:solidFill>
                  <a:schemeClr val="accent2"/>
                </a:solidFill>
                <a:prstDash val="solid"/>
              </a:ln>
              <a:solidFill>
                <a:schemeClr val="accent2">
                  <a:lumMod val="40000"/>
                  <a:lumOff val="60000"/>
                </a:schemeClr>
              </a:solidFill>
            </a:endParaRPr>
          </a:p>
        </p:txBody>
      </p:sp>
      <p:sp>
        <p:nvSpPr>
          <p:cNvPr id="54" name="ZoneTexte 53">
            <a:extLst>
              <a:ext uri="{FF2B5EF4-FFF2-40B4-BE49-F238E27FC236}">
                <a16:creationId xmlns:a16="http://schemas.microsoft.com/office/drawing/2014/main" id="{CE5ECA82-C349-0A4C-6AE6-8C38E809C3E3}"/>
              </a:ext>
            </a:extLst>
          </p:cNvPr>
          <p:cNvSpPr txBox="1"/>
          <p:nvPr/>
        </p:nvSpPr>
        <p:spPr>
          <a:xfrm>
            <a:off x="898633" y="878430"/>
            <a:ext cx="2395173" cy="369332"/>
          </a:xfrm>
          <a:prstGeom prst="rect">
            <a:avLst/>
          </a:prstGeom>
          <a:noFill/>
        </p:spPr>
        <p:txBody>
          <a:bodyPr wrap="square">
            <a:spAutoFit/>
          </a:bodyPr>
          <a:lstStyle/>
          <a:p>
            <a:r>
              <a:rPr lang="fr-CA" sz="1800" b="1" dirty="0">
                <a:effectLst/>
                <a:latin typeface="Algerian" panose="04020705040A02060702" pitchFamily="82" charset="0"/>
                <a:ea typeface="Calibri" panose="020F0502020204030204" pitchFamily="34" charset="0"/>
                <a:cs typeface="Times New Roman" panose="02020603050405020304" pitchFamily="18" charset="0"/>
              </a:rPr>
              <a:t>ORGANIGRAMME</a:t>
            </a:r>
            <a:endParaRPr lang="fr-CA" dirty="0"/>
          </a:p>
        </p:txBody>
      </p:sp>
    </p:spTree>
    <p:extLst>
      <p:ext uri="{BB962C8B-B14F-4D97-AF65-F5344CB8AC3E}">
        <p14:creationId xmlns:p14="http://schemas.microsoft.com/office/powerpoint/2010/main" val="1134708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A440FBE6-72B7-43D4-A8EB-FDBC35FE5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26">
            <a:extLst>
              <a:ext uri="{FF2B5EF4-FFF2-40B4-BE49-F238E27FC236}">
                <a16:creationId xmlns:a16="http://schemas.microsoft.com/office/drawing/2014/main" id="{647B8492-BC4D-4046-B35A-C38E03494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8" name="Picture 27">
              <a:extLst>
                <a:ext uri="{FF2B5EF4-FFF2-40B4-BE49-F238E27FC236}">
                  <a16:creationId xmlns:a16="http://schemas.microsoft.com/office/drawing/2014/main" id="{47264A7B-BD07-443B-B4AE-B7D112274D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7" name="Rectangle 36">
              <a:extLst>
                <a:ext uri="{FF2B5EF4-FFF2-40B4-BE49-F238E27FC236}">
                  <a16:creationId xmlns:a16="http://schemas.microsoft.com/office/drawing/2014/main" id="{8D9B85B4-ACC6-412B-BC6B-2163BCCDF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fr-CA"/>
            </a:p>
          </p:txBody>
        </p:sp>
        <p:pic>
          <p:nvPicPr>
            <p:cNvPr id="30" name="Picture 29">
              <a:extLst>
                <a:ext uri="{FF2B5EF4-FFF2-40B4-BE49-F238E27FC236}">
                  <a16:creationId xmlns:a16="http://schemas.microsoft.com/office/drawing/2014/main" id="{17D5E57D-F913-44D3-9AF3-FCDFAE64F7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1" name="Picture 30">
              <a:extLst>
                <a:ext uri="{FF2B5EF4-FFF2-40B4-BE49-F238E27FC236}">
                  <a16:creationId xmlns:a16="http://schemas.microsoft.com/office/drawing/2014/main" id="{BCF01E4E-4102-455A-BC41-D5F848B941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re 1">
            <a:extLst>
              <a:ext uri="{FF2B5EF4-FFF2-40B4-BE49-F238E27FC236}">
                <a16:creationId xmlns:a16="http://schemas.microsoft.com/office/drawing/2014/main" id="{A6A16159-00BC-9C43-63F9-F1B6F1DAD947}"/>
              </a:ext>
            </a:extLst>
          </p:cNvPr>
          <p:cNvSpPr>
            <a:spLocks noGrp="1"/>
          </p:cNvSpPr>
          <p:nvPr>
            <p:ph type="title"/>
          </p:nvPr>
        </p:nvSpPr>
        <p:spPr>
          <a:xfrm>
            <a:off x="1295402" y="982132"/>
            <a:ext cx="3660056" cy="1325373"/>
          </a:xfrm>
        </p:spPr>
        <p:txBody>
          <a:bodyPr anchor="b">
            <a:normAutofit/>
          </a:bodyPr>
          <a:lstStyle/>
          <a:p>
            <a:r>
              <a:rPr lang="fr-CA" sz="3600" b="1" dirty="0"/>
              <a:t>Projets en cours de réalisation</a:t>
            </a:r>
          </a:p>
        </p:txBody>
      </p:sp>
      <p:cxnSp>
        <p:nvCxnSpPr>
          <p:cNvPr id="38" name="Straight Connector 32">
            <a:extLst>
              <a:ext uri="{FF2B5EF4-FFF2-40B4-BE49-F238E27FC236}">
                <a16:creationId xmlns:a16="http://schemas.microsoft.com/office/drawing/2014/main" id="{16652DC1-CA18-4263-AC06-BAB0B05EC7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Espace réservé du contenu 2">
            <a:extLst>
              <a:ext uri="{FF2B5EF4-FFF2-40B4-BE49-F238E27FC236}">
                <a16:creationId xmlns:a16="http://schemas.microsoft.com/office/drawing/2014/main" id="{51BEDFCC-C8EA-38A3-6FFE-A36CCDEB0D75}"/>
              </a:ext>
            </a:extLst>
          </p:cNvPr>
          <p:cNvSpPr>
            <a:spLocks noGrp="1"/>
          </p:cNvSpPr>
          <p:nvPr>
            <p:ph idx="1"/>
          </p:nvPr>
        </p:nvSpPr>
        <p:spPr>
          <a:xfrm>
            <a:off x="1295401" y="2493774"/>
            <a:ext cx="3660057" cy="3382094"/>
          </a:xfrm>
        </p:spPr>
        <p:txBody>
          <a:bodyPr>
            <a:normAutofit/>
          </a:bodyPr>
          <a:lstStyle/>
          <a:p>
            <a:pPr algn="ct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fr-FR" sz="1600" b="1" dirty="0">
                <a:effectLst/>
                <a:latin typeface="Calibri" panose="020F0502020204030204" pitchFamily="34" charset="0"/>
                <a:ea typeface="Calibri" panose="020F0502020204030204" pitchFamily="34" charset="0"/>
                <a:cs typeface="Times New Roman" panose="02020603050405020304" pitchFamily="18" charset="0"/>
              </a:rPr>
              <a:t>Suivi du plan d’action 2024-2025</a:t>
            </a:r>
            <a:endParaRPr lang="fr-CA" sz="1600" b="1" dirty="0"/>
          </a:p>
        </p:txBody>
      </p:sp>
      <p:pic>
        <p:nvPicPr>
          <p:cNvPr id="20" name="Image 19" descr="Une image contenant arbre, Jardin botanique, plein air, Plante annuelle&#10;&#10;Description générée automatiquement">
            <a:extLst>
              <a:ext uri="{FF2B5EF4-FFF2-40B4-BE49-F238E27FC236}">
                <a16:creationId xmlns:a16="http://schemas.microsoft.com/office/drawing/2014/main" id="{1A7E126E-4B5D-5B40-10E9-BE321C57FC1B}"/>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7402" r="8772" b="-3"/>
          <a:stretch/>
        </p:blipFill>
        <p:spPr>
          <a:xfrm>
            <a:off x="5418668" y="982131"/>
            <a:ext cx="5469466" cy="4893735"/>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1158520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fr-CA"/>
          </a:p>
        </p:txBody>
      </p:sp>
      <p:sp>
        <p:nvSpPr>
          <p:cNvPr id="2" name="Titre 1">
            <a:extLst>
              <a:ext uri="{FF2B5EF4-FFF2-40B4-BE49-F238E27FC236}">
                <a16:creationId xmlns:a16="http://schemas.microsoft.com/office/drawing/2014/main" id="{97E37D4D-AE6A-7291-DF0B-D7B251E16FB9}"/>
              </a:ext>
            </a:extLst>
          </p:cNvPr>
          <p:cNvSpPr>
            <a:spLocks noGrp="1"/>
          </p:cNvSpPr>
          <p:nvPr>
            <p:ph type="title"/>
          </p:nvPr>
        </p:nvSpPr>
        <p:spPr>
          <a:xfrm>
            <a:off x="1055599" y="1055077"/>
            <a:ext cx="2532909" cy="4794578"/>
          </a:xfrm>
        </p:spPr>
        <p:txBody>
          <a:bodyPr>
            <a:normAutofit/>
          </a:bodyPr>
          <a:lstStyle/>
          <a:p>
            <a:r>
              <a:rPr lang="fr-CA" sz="4100" b="1">
                <a:solidFill>
                  <a:srgbClr val="262626"/>
                </a:solidFill>
              </a:rPr>
              <a:t>Projets en cours de réalisation</a:t>
            </a:r>
          </a:p>
        </p:txBody>
      </p:sp>
      <p:sp useBgFill="1">
        <p:nvSpPr>
          <p:cNvPr id="16" name="Rectangle 15">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ce réservé du contenu 2">
            <a:extLst>
              <a:ext uri="{FF2B5EF4-FFF2-40B4-BE49-F238E27FC236}">
                <a16:creationId xmlns:a16="http://schemas.microsoft.com/office/drawing/2014/main" id="{661931B3-82A6-9DC2-B065-2D21A5AA9B38}"/>
              </a:ext>
            </a:extLst>
          </p:cNvPr>
          <p:cNvGraphicFramePr>
            <a:graphicFrameLocks noGrp="1"/>
          </p:cNvGraphicFramePr>
          <p:nvPr>
            <p:ph idx="1"/>
            <p:extLst>
              <p:ext uri="{D42A27DB-BD31-4B8C-83A1-F6EECF244321}">
                <p14:modId xmlns:p14="http://schemas.microsoft.com/office/powerpoint/2010/main" val="3577779032"/>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23886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
  <TotalTime>1301</TotalTime>
  <Words>537</Words>
  <Application>Microsoft Office PowerPoint</Application>
  <PresentationFormat>Grand écran</PresentationFormat>
  <Paragraphs>69</Paragraphs>
  <Slides>13</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Algerian</vt:lpstr>
      <vt:lpstr>Arial</vt:lpstr>
      <vt:lpstr>Calibri</vt:lpstr>
      <vt:lpstr>Fairwater Script</vt:lpstr>
      <vt:lpstr>Garamond</vt:lpstr>
      <vt:lpstr>Wingdings</vt:lpstr>
      <vt:lpstr>Organique</vt:lpstr>
      <vt:lpstr> </vt:lpstr>
      <vt:lpstr>Projets réalisés</vt:lpstr>
      <vt:lpstr>Projets réalisés</vt:lpstr>
      <vt:lpstr>Projets réalisés (suite)</vt:lpstr>
      <vt:lpstr>Projets réalisés (suite)</vt:lpstr>
      <vt:lpstr>Projets réalisés (suite)</vt:lpstr>
      <vt:lpstr>Présentation PowerPoint</vt:lpstr>
      <vt:lpstr>Projets en cours de réalisation</vt:lpstr>
      <vt:lpstr>Projets en cours de réalisation</vt:lpstr>
      <vt:lpstr>Projets en cours de réalisation (suite)</vt:lpstr>
      <vt:lpstr>Projets à venir</vt:lpstr>
      <vt:lpstr>Projets à venir</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Nathalie</dc:creator>
  <cp:lastModifiedBy>Estelle Vallières Directrice Générale</cp:lastModifiedBy>
  <cp:revision>3</cp:revision>
  <dcterms:created xsi:type="dcterms:W3CDTF">2024-04-23T14:39:27Z</dcterms:created>
  <dcterms:modified xsi:type="dcterms:W3CDTF">2024-06-25T14:17:49Z</dcterms:modified>
</cp:coreProperties>
</file>